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9" r:id="rId5"/>
    <p:sldId id="262" r:id="rId6"/>
    <p:sldId id="256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teins" id="{49E51465-CE8A-424F-9D7E-AABECC07C10A}">
          <p14:sldIdLst>
            <p14:sldId id="263"/>
            <p14:sldId id="257"/>
            <p14:sldId id="258"/>
            <p14:sldId id="259"/>
            <p14:sldId id="262"/>
            <p14:sldId id="256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BE2A-444A-4491-9ACE-05EDA1B4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uturaHandwritten" panose="02000603000000000000" pitchFamily="2" charset="0"/>
                <a:ea typeface="FuturaHandwritten" panose="02000603000000000000" pitchFamily="2" charset="0"/>
              </a:rPr>
              <a:t>Proteins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A82C-9812-4F43-AB99-A7AF2DA24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541BCE-4AB7-487E-B562-B4EABBC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3D9A8-54CC-480B-8007-8FB9D6DD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17" y="349250"/>
            <a:ext cx="5338233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74029-3CB9-4D3F-8CEB-63C4F6EA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3E820-548F-49FD-9BC0-B37D77112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897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094881-8A73-4191-88C5-AE902DAF0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E4F9C-C06E-4F2A-8A32-0ECA26ED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43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7052CE-EF89-497E-A5CA-5BEC081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21ED5-228F-4ACC-9C2F-54AA94C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974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76D418-E3A2-4580-B393-F4B56AAE9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45" y="347470"/>
            <a:ext cx="5341315" cy="616305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7C9DB3-7DA4-4213-A1B6-F73520C0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2" y="988885"/>
            <a:ext cx="5464456" cy="48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A2B48C-E43C-4354-BAC5-EA0669D7D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A7D94-B84B-4C72-B551-372AEDEB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69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732D9E-B16A-4CE0-83A2-74102A49E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88887"/>
            <a:ext cx="5464456" cy="488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B83438-F7D5-46F7-84C0-5BD830BB4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302" y="347472"/>
            <a:ext cx="5341315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FuturaHandwritten</vt:lpstr>
      <vt:lpstr>Office Theme</vt:lpstr>
      <vt:lpstr>Proteins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6</cp:revision>
  <dcterms:created xsi:type="dcterms:W3CDTF">2020-03-28T20:49:18Z</dcterms:created>
  <dcterms:modified xsi:type="dcterms:W3CDTF">2020-03-29T12:08:17Z</dcterms:modified>
</cp:coreProperties>
</file>