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7" r="20672" b="10662"/>
          <a:stretch/>
        </p:blipFill>
        <p:spPr>
          <a:xfrm>
            <a:off x="6405814" y="347470"/>
            <a:ext cx="5495978" cy="616305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r="19684" b="10185"/>
          <a:stretch/>
        </p:blipFill>
        <p:spPr>
          <a:xfrm>
            <a:off x="6407506" y="349250"/>
            <a:ext cx="5464456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19546" b="11296"/>
          <a:stretch/>
        </p:blipFill>
        <p:spPr>
          <a:xfrm>
            <a:off x="6407506" y="347472"/>
            <a:ext cx="5536098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19406" b="11852"/>
          <a:stretch/>
        </p:blipFill>
        <p:spPr>
          <a:xfrm>
            <a:off x="6407506" y="347472"/>
            <a:ext cx="5570990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19546" b="10370"/>
          <a:stretch/>
        </p:blipFill>
        <p:spPr>
          <a:xfrm>
            <a:off x="6407506" y="347472"/>
            <a:ext cx="5478907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r="19684" b="10741"/>
          <a:stretch/>
        </p:blipFill>
        <p:spPr>
          <a:xfrm>
            <a:off x="6407506" y="347472"/>
            <a:ext cx="5501642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19129" b="10556"/>
          <a:stretch/>
        </p:blipFill>
        <p:spPr>
          <a:xfrm>
            <a:off x="6407506" y="347472"/>
            <a:ext cx="5490251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FuturaHandwritten</vt:lpstr>
      <vt:lpstr>Office Theme</vt:lpstr>
      <vt:lpstr>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4</cp:revision>
  <dcterms:created xsi:type="dcterms:W3CDTF">2020-03-28T20:49:18Z</dcterms:created>
  <dcterms:modified xsi:type="dcterms:W3CDTF">2020-03-28T20:59:05Z</dcterms:modified>
</cp:coreProperties>
</file>