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97" r:id="rId3"/>
    <p:sldId id="299" r:id="rId4"/>
    <p:sldId id="263" r:id="rId5"/>
    <p:sldId id="265" r:id="rId6"/>
    <p:sldId id="269" r:id="rId7"/>
    <p:sldId id="266" r:id="rId8"/>
    <p:sldId id="270" r:id="rId9"/>
    <p:sldId id="293" r:id="rId10"/>
    <p:sldId id="294" r:id="rId11"/>
    <p:sldId id="256" r:id="rId12"/>
    <p:sldId id="257" r:id="rId13"/>
    <p:sldId id="298" r:id="rId14"/>
    <p:sldId id="258" r:id="rId15"/>
    <p:sldId id="259" r:id="rId16"/>
    <p:sldId id="260" r:id="rId17"/>
    <p:sldId id="261" r:id="rId18"/>
    <p:sldId id="262" r:id="rId19"/>
    <p:sldId id="264" r:id="rId20"/>
    <p:sldId id="273" r:id="rId21"/>
    <p:sldId id="274" r:id="rId22"/>
    <p:sldId id="271" r:id="rId23"/>
    <p:sldId id="272" r:id="rId24"/>
    <p:sldId id="267" r:id="rId25"/>
    <p:sldId id="275" r:id="rId26"/>
    <p:sldId id="276" r:id="rId27"/>
    <p:sldId id="295" r:id="rId28"/>
    <p:sldId id="296" r:id="rId29"/>
    <p:sldId id="277" r:id="rId30"/>
    <p:sldId id="280" r:id="rId31"/>
    <p:sldId id="279" r:id="rId32"/>
    <p:sldId id="281" r:id="rId33"/>
    <p:sldId id="278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300" r:id="rId45"/>
    <p:sldId id="301" r:id="rId46"/>
    <p:sldId id="302" r:id="rId47"/>
    <p:sldId id="303" r:id="rId48"/>
  </p:sldIdLst>
  <p:sldSz cx="5943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ats" id="{300D5ED1-1125-48FF-B553-0F5372E8F2C3}">
          <p14:sldIdLst>
            <p14:sldId id="268"/>
            <p14:sldId id="297"/>
            <p14:sldId id="299"/>
            <p14:sldId id="263"/>
            <p14:sldId id="265"/>
            <p14:sldId id="269"/>
            <p14:sldId id="266"/>
            <p14:sldId id="270"/>
            <p14:sldId id="293"/>
            <p14:sldId id="294"/>
          </p14:sldIdLst>
        </p14:section>
        <p14:section name="Proteins" id="{49E51465-CE8A-424F-9D7E-AABECC07C10A}">
          <p14:sldIdLst>
            <p14:sldId id="256"/>
            <p14:sldId id="257"/>
            <p14:sldId id="298"/>
            <p14:sldId id="258"/>
            <p14:sldId id="259"/>
            <p14:sldId id="260"/>
            <p14:sldId id="261"/>
            <p14:sldId id="262"/>
          </p14:sldIdLst>
        </p14:section>
        <p14:section name="Carbs" id="{1A9A90FA-044F-44AA-BCCC-1EDA9F6E1DC5}">
          <p14:sldIdLst>
            <p14:sldId id="264"/>
            <p14:sldId id="273"/>
            <p14:sldId id="274"/>
            <p14:sldId id="271"/>
            <p14:sldId id="272"/>
            <p14:sldId id="267"/>
            <p14:sldId id="275"/>
            <p14:sldId id="276"/>
            <p14:sldId id="295"/>
            <p14:sldId id="296"/>
          </p14:sldIdLst>
        </p14:section>
        <p14:section name="Junk Food" id="{03552625-7478-4CAD-AA6E-AE59B193B1FC}">
          <p14:sldIdLst>
            <p14:sldId id="277"/>
            <p14:sldId id="280"/>
            <p14:sldId id="279"/>
            <p14:sldId id="281"/>
            <p14:sldId id="278"/>
            <p14:sldId id="283"/>
            <p14:sldId id="284"/>
            <p14:sldId id="285"/>
            <p14:sldId id="286"/>
          </p14:sldIdLst>
        </p14:section>
        <p14:section name="Healthy Alternatives" id="{24B94E86-108A-4356-BF76-80C065D5AE07}">
          <p14:sldIdLst>
            <p14:sldId id="287"/>
            <p14:sldId id="288"/>
            <p14:sldId id="289"/>
            <p14:sldId id="290"/>
            <p14:sldId id="291"/>
            <p14:sldId id="292"/>
            <p14:sldId id="300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2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0.11</c:v>
                </c:pt>
                <c:pt idx="1">
                  <c:v>0.14000000000000001</c:v>
                </c:pt>
                <c:pt idx="2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2236746061325271E-2"/>
                  <c:y val="5.7637795275590547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</c:v>
                </c:pt>
                <c:pt idx="1">
                  <c:v>0.04</c:v>
                </c:pt>
                <c:pt idx="2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0.41</c:v>
                </c:pt>
                <c:pt idx="2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0.85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0.22</c:v>
                </c:pt>
                <c:pt idx="1">
                  <c:v>0.78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0.38</c:v>
                </c:pt>
                <c:pt idx="2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0.53</c:v>
                </c:pt>
                <c:pt idx="2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0.09</c:v>
                </c:pt>
                <c:pt idx="1">
                  <c:v>0.39</c:v>
                </c:pt>
                <c:pt idx="2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5000150510413163E-2"/>
                  <c:y val="-5.602420530766987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0.95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0.17</c:v>
                </c:pt>
                <c:pt idx="1">
                  <c:v>0.64</c:v>
                </c:pt>
                <c:pt idx="2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8.5119043758283275E-3"/>
                  <c:y val="-4.165018955963838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0.89</c:v>
                </c:pt>
                <c:pt idx="1">
                  <c:v>0.11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436E-3"/>
                  <c:y val="-7.876057159521760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3.7882057379226204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0.13</c:v>
                </c:pt>
                <c:pt idx="1">
                  <c:v>0.11</c:v>
                </c:pt>
                <c:pt idx="2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8.5119043758283275E-3"/>
                  <c:y val="-4.165018955963838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0.92</c:v>
                </c:pt>
                <c:pt idx="1">
                  <c:v>7.0000000000000007E-2</c:v>
                </c:pt>
                <c:pt idx="2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73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4.2876342141269239E-3"/>
                  <c:y val="-4.165018955963840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0.92</c:v>
                </c:pt>
                <c:pt idx="1">
                  <c:v>0.25</c:v>
                </c:pt>
                <c:pt idx="2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0.68</c:v>
                </c:pt>
                <c:pt idx="1">
                  <c:v>0.17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</c:v>
                </c:pt>
                <c:pt idx="1">
                  <c:v>0.4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0.38</c:v>
                </c:pt>
                <c:pt idx="1">
                  <c:v>0.26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0.72</c:v>
                </c:pt>
                <c:pt idx="1">
                  <c:v>0.13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</c:v>
                </c:pt>
                <c:pt idx="1">
                  <c:v>0.15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4.6603345854801855E-3"/>
                  <c:y val="-2.016214639836690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1.273617453752973E-2"/>
                  <c:y val="4.353499562554680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0.93</c:v>
                </c:pt>
                <c:pt idx="1">
                  <c:v>0.04</c:v>
                </c:pt>
                <c:pt idx="2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4.3606442377878263E-4"/>
                  <c:y val="4.465266841644794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3.979833770778654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0.39</c:v>
                </c:pt>
                <c:pt idx="1">
                  <c:v>0.08</c:v>
                </c:pt>
                <c:pt idx="2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436E-3"/>
                  <c:y val="-7.876057159521760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3.4230225717390005E-2"/>
                  <c:y val="-2.016214639836690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0.91</c:v>
                </c:pt>
                <c:pt idx="1">
                  <c:v>0.05</c:v>
                </c:pt>
                <c:pt idx="2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0.39</c:v>
                </c:pt>
                <c:pt idx="1">
                  <c:v>0.08</c:v>
                </c:pt>
                <c:pt idx="2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0.52</c:v>
                </c:pt>
                <c:pt idx="1">
                  <c:v>0.22</c:v>
                </c:pt>
                <c:pt idx="2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0.37</c:v>
                </c:pt>
                <c:pt idx="1">
                  <c:v>0.18</c:v>
                </c:pt>
                <c:pt idx="2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0.41</c:v>
                </c:pt>
                <c:pt idx="1">
                  <c:v>0.2</c:v>
                </c:pt>
                <c:pt idx="2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0.28999999999999998</c:v>
                </c:pt>
                <c:pt idx="1">
                  <c:v>0.24</c:v>
                </c:pt>
                <c:pt idx="2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78168539398722E-2"/>
                  <c:y val="-5.347331583552055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0.83</c:v>
                </c:pt>
                <c:pt idx="1">
                  <c:v>0.06</c:v>
                </c:pt>
                <c:pt idx="2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0.96</c:v>
                </c:pt>
                <c:pt idx="1">
                  <c:v>0.04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0.66</c:v>
                </c:pt>
                <c:pt idx="1">
                  <c:v>0.01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</c:v>
                </c:pt>
                <c:pt idx="1">
                  <c:v>0.6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0.28000000000000003</c:v>
                </c:pt>
                <c:pt idx="1">
                  <c:v>0.26</c:v>
                </c:pt>
                <c:pt idx="2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5.5130717046576572E-2"/>
                  <c:y val="-9.72790901137357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7.0136522091852005E-2"/>
                  <c:y val="-1.090288713910764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0.37</c:v>
                </c:pt>
                <c:pt idx="2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0.23</c:v>
                </c:pt>
                <c:pt idx="1">
                  <c:v>0.12</c:v>
                </c:pt>
                <c:pt idx="2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9188E-3"/>
                  <c:y val="1.13193350831146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2578E-3"/>
                  <c:y val="-2.31316710411198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0.81</c:v>
                </c:pt>
                <c:pt idx="1">
                  <c:v>0.13</c:v>
                </c:pt>
                <c:pt idx="2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428229804607757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2578E-3"/>
                  <c:y val="-4.165018955963836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0.96</c:v>
                </c:pt>
                <c:pt idx="1">
                  <c:v>0.01</c:v>
                </c:pt>
                <c:pt idx="2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0.7</c:v>
                </c:pt>
                <c:pt idx="1">
                  <c:v>0.15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0.65</c:v>
                </c:pt>
                <c:pt idx="1">
                  <c:v>0.27</c:v>
                </c:pt>
                <c:pt idx="2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0.61</c:v>
                </c:pt>
                <c:pt idx="1">
                  <c:v>0.35</c:v>
                </c:pt>
                <c:pt idx="2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0.18</c:v>
                </c:pt>
                <c:pt idx="1">
                  <c:v>0.48</c:v>
                </c:pt>
                <c:pt idx="2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0.13</c:v>
                </c:pt>
                <c:pt idx="1">
                  <c:v>0.18</c:v>
                </c:pt>
                <c:pt idx="2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7.0000000000000007E-2</c:v>
                </c:pt>
                <c:pt idx="1">
                  <c:v>0.21</c:v>
                </c:pt>
                <c:pt idx="2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0.02</c:v>
                </c:pt>
                <c:pt idx="1">
                  <c:v>0.36</c:v>
                </c:pt>
                <c:pt idx="2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0.16</c:v>
                </c:pt>
                <c:pt idx="1">
                  <c:v>0.13</c:v>
                </c:pt>
                <c:pt idx="2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0.21</c:v>
                </c:pt>
                <c:pt idx="2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22365"/>
            <a:ext cx="5052060" cy="238760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602038"/>
            <a:ext cx="4457700" cy="1655762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4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7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93" y="365125"/>
            <a:ext cx="128158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7" y="365125"/>
            <a:ext cx="37704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3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3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31" y="1709742"/>
            <a:ext cx="5126355" cy="2852738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31" y="4589467"/>
            <a:ext cx="5126355" cy="1500188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1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825626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825626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6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9" y="365129"/>
            <a:ext cx="512635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9" y="1681164"/>
            <a:ext cx="2514421" cy="823913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9" y="2505077"/>
            <a:ext cx="251442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681164"/>
            <a:ext cx="2526804" cy="823913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505077"/>
            <a:ext cx="252680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3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2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987429"/>
            <a:ext cx="3008948" cy="4873625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9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987429"/>
            <a:ext cx="3008948" cy="4873625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9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6" y="365129"/>
            <a:ext cx="5126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6" y="1825626"/>
            <a:ext cx="5126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6356354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1F2D-2AEF-4074-BE6D-430396F8095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21" y="6356354"/>
            <a:ext cx="2005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356354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0105616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Almonds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2648600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3492424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Avocado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1/2 medium</a:t>
            </a:r>
          </a:p>
        </p:txBody>
      </p:sp>
    </p:spTree>
    <p:extLst>
      <p:ext uri="{BB962C8B-B14F-4D97-AF65-F5344CB8AC3E}">
        <p14:creationId xmlns:p14="http://schemas.microsoft.com/office/powerpoint/2010/main" val="2932872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579119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236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3D51E32-967E-4D01-B304-F28E66EF54FB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Salmon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2579344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10101432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160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Chicken breast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337296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6732351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Nonfat Greek yogurt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cup</a:t>
            </a:r>
          </a:p>
        </p:txBody>
      </p:sp>
    </p:spTree>
    <p:extLst>
      <p:ext uri="{BB962C8B-B14F-4D97-AF65-F5344CB8AC3E}">
        <p14:creationId xmlns:p14="http://schemas.microsoft.com/office/powerpoint/2010/main" val="6457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37678481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308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Ground beef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43115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4348591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168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Ground turkey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90669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992798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86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Tofu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3153578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89269556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Shrimp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4029301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33389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Protein shake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8 oz. (29 ml)</a:t>
            </a:r>
          </a:p>
        </p:txBody>
      </p:sp>
    </p:spTree>
    <p:extLst>
      <p:ext uri="{BB962C8B-B14F-4D97-AF65-F5344CB8AC3E}">
        <p14:creationId xmlns:p14="http://schemas.microsoft.com/office/powerpoint/2010/main" val="1801791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9439333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Baby carrots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3 oz. (85 g)</a:t>
            </a:r>
          </a:p>
        </p:txBody>
      </p:sp>
    </p:spTree>
    <p:extLst>
      <p:ext uri="{BB962C8B-B14F-4D97-AF65-F5344CB8AC3E}">
        <p14:creationId xmlns:p14="http://schemas.microsoft.com/office/powerpoint/2010/main" val="98741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25536242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210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Almond butter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Tbsp</a:t>
            </a:r>
          </a:p>
        </p:txBody>
      </p:sp>
    </p:spTree>
    <p:extLst>
      <p:ext uri="{BB962C8B-B14F-4D97-AF65-F5344CB8AC3E}">
        <p14:creationId xmlns:p14="http://schemas.microsoft.com/office/powerpoint/2010/main" val="1465460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112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Baked sweet potato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medium</a:t>
            </a:r>
          </a:p>
        </p:txBody>
      </p:sp>
    </p:spTree>
    <p:extLst>
      <p:ext uri="{BB962C8B-B14F-4D97-AF65-F5344CB8AC3E}">
        <p14:creationId xmlns:p14="http://schemas.microsoft.com/office/powerpoint/2010/main" val="183817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8478239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312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Black beans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½ cup</a:t>
            </a:r>
          </a:p>
        </p:txBody>
      </p:sp>
    </p:spTree>
    <p:extLst>
      <p:ext uri="{BB962C8B-B14F-4D97-AF65-F5344CB8AC3E}">
        <p14:creationId xmlns:p14="http://schemas.microsoft.com/office/powerpoint/2010/main" val="391092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8446577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Bread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slice</a:t>
            </a:r>
          </a:p>
        </p:txBody>
      </p:sp>
    </p:spTree>
    <p:extLst>
      <p:ext uri="{BB962C8B-B14F-4D97-AF65-F5344CB8AC3E}">
        <p14:creationId xmlns:p14="http://schemas.microsoft.com/office/powerpoint/2010/main" val="3818989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73594184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7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Spinach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cup</a:t>
            </a:r>
          </a:p>
        </p:txBody>
      </p:sp>
    </p:spTree>
    <p:extLst>
      <p:ext uri="{BB962C8B-B14F-4D97-AF65-F5344CB8AC3E}">
        <p14:creationId xmlns:p14="http://schemas.microsoft.com/office/powerpoint/2010/main" val="2811740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055291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2% milk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8 oz. (236 ml)</a:t>
            </a:r>
          </a:p>
        </p:txBody>
      </p:sp>
    </p:spTree>
    <p:extLst>
      <p:ext uri="{BB962C8B-B14F-4D97-AF65-F5344CB8AC3E}">
        <p14:creationId xmlns:p14="http://schemas.microsoft.com/office/powerpoint/2010/main" val="3166210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8626294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Oats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1/2 cup</a:t>
            </a:r>
          </a:p>
        </p:txBody>
      </p:sp>
    </p:spTree>
    <p:extLst>
      <p:ext uri="{BB962C8B-B14F-4D97-AF65-F5344CB8AC3E}">
        <p14:creationId xmlns:p14="http://schemas.microsoft.com/office/powerpoint/2010/main" val="2448507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8627026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Pasta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cup cooked</a:t>
            </a:r>
          </a:p>
        </p:txBody>
      </p:sp>
    </p:spTree>
    <p:extLst>
      <p:ext uri="{BB962C8B-B14F-4D97-AF65-F5344CB8AC3E}">
        <p14:creationId xmlns:p14="http://schemas.microsoft.com/office/powerpoint/2010/main" val="245634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7404426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105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Banana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medium banana</a:t>
            </a:r>
          </a:p>
        </p:txBody>
      </p:sp>
    </p:spTree>
    <p:extLst>
      <p:ext uri="{BB962C8B-B14F-4D97-AF65-F5344CB8AC3E}">
        <p14:creationId xmlns:p14="http://schemas.microsoft.com/office/powerpoint/2010/main" val="3587496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6905041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50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Strawberries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cup</a:t>
            </a:r>
          </a:p>
        </p:txBody>
      </p:sp>
    </p:spTree>
    <p:extLst>
      <p:ext uri="{BB962C8B-B14F-4D97-AF65-F5344CB8AC3E}">
        <p14:creationId xmlns:p14="http://schemas.microsoft.com/office/powerpoint/2010/main" val="3994329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4334727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Chocolate ice cream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scoop</a:t>
            </a:r>
          </a:p>
        </p:txBody>
      </p:sp>
    </p:spTree>
    <p:extLst>
      <p:ext uri="{BB962C8B-B14F-4D97-AF65-F5344CB8AC3E}">
        <p14:creationId xmlns:p14="http://schemas.microsoft.com/office/powerpoint/2010/main" val="284760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8932313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42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Blueberries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½ cup</a:t>
            </a:r>
          </a:p>
        </p:txBody>
      </p:sp>
    </p:spTree>
    <p:extLst>
      <p:ext uri="{BB962C8B-B14F-4D97-AF65-F5344CB8AC3E}">
        <p14:creationId xmlns:p14="http://schemas.microsoft.com/office/powerpoint/2010/main" val="2120430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Chocolate ice cream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scoops</a:t>
            </a:r>
          </a:p>
        </p:txBody>
      </p:sp>
    </p:spTree>
    <p:extLst>
      <p:ext uri="{BB962C8B-B14F-4D97-AF65-F5344CB8AC3E}">
        <p14:creationId xmlns:p14="http://schemas.microsoft.com/office/powerpoint/2010/main" val="1595189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87760303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Cheese pizza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slice</a:t>
            </a:r>
          </a:p>
        </p:txBody>
      </p:sp>
    </p:spTree>
    <p:extLst>
      <p:ext uri="{BB962C8B-B14F-4D97-AF65-F5344CB8AC3E}">
        <p14:creationId xmlns:p14="http://schemas.microsoft.com/office/powerpoint/2010/main" val="571952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2588208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400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Deluxe pizza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slice</a:t>
            </a:r>
          </a:p>
        </p:txBody>
      </p:sp>
    </p:spTree>
    <p:extLst>
      <p:ext uri="{BB962C8B-B14F-4D97-AF65-F5344CB8AC3E}">
        <p14:creationId xmlns:p14="http://schemas.microsoft.com/office/powerpoint/2010/main" val="1204840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52949003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313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Cheeseburger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small burger</a:t>
            </a:r>
          </a:p>
        </p:txBody>
      </p:sp>
    </p:spTree>
    <p:extLst>
      <p:ext uri="{BB962C8B-B14F-4D97-AF65-F5344CB8AC3E}">
        <p14:creationId xmlns:p14="http://schemas.microsoft.com/office/powerpoint/2010/main" val="476611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3259855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518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Cheeseburger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large burger</a:t>
            </a:r>
          </a:p>
        </p:txBody>
      </p:sp>
    </p:spTree>
    <p:extLst>
      <p:ext uri="{BB962C8B-B14F-4D97-AF65-F5344CB8AC3E}">
        <p14:creationId xmlns:p14="http://schemas.microsoft.com/office/powerpoint/2010/main" val="3984977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3722391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Potato chips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26 chips (50 g)</a:t>
            </a:r>
          </a:p>
        </p:txBody>
      </p:sp>
    </p:spTree>
    <p:extLst>
      <p:ext uri="{BB962C8B-B14F-4D97-AF65-F5344CB8AC3E}">
        <p14:creationId xmlns:p14="http://schemas.microsoft.com/office/powerpoint/2010/main" val="4147789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722246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Sugar flake cereal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3/4 cup</a:t>
            </a:r>
          </a:p>
        </p:txBody>
      </p:sp>
    </p:spTree>
    <p:extLst>
      <p:ext uri="{BB962C8B-B14F-4D97-AF65-F5344CB8AC3E}">
        <p14:creationId xmlns:p14="http://schemas.microsoft.com/office/powerpoint/2010/main" val="1656433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1126457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367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Apple pie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1/8 pie</a:t>
            </a:r>
          </a:p>
        </p:txBody>
      </p:sp>
    </p:spTree>
    <p:extLst>
      <p:ext uri="{BB962C8B-B14F-4D97-AF65-F5344CB8AC3E}">
        <p14:creationId xmlns:p14="http://schemas.microsoft.com/office/powerpoint/2010/main" val="3031166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34038064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Frozen Greek yogurt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container</a:t>
            </a:r>
          </a:p>
        </p:txBody>
      </p:sp>
    </p:spTree>
    <p:extLst>
      <p:ext uri="{BB962C8B-B14F-4D97-AF65-F5344CB8AC3E}">
        <p14:creationId xmlns:p14="http://schemas.microsoft.com/office/powerpoint/2010/main" val="898323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528113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Cauliflower crust pizza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slice</a:t>
            </a:r>
          </a:p>
        </p:txBody>
      </p:sp>
    </p:spTree>
    <p:extLst>
      <p:ext uri="{BB962C8B-B14F-4D97-AF65-F5344CB8AC3E}">
        <p14:creationId xmlns:p14="http://schemas.microsoft.com/office/powerpoint/2010/main" val="300601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0916931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Butter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pat</a:t>
            </a:r>
          </a:p>
        </p:txBody>
      </p:sp>
    </p:spTree>
    <p:extLst>
      <p:ext uri="{BB962C8B-B14F-4D97-AF65-F5344CB8AC3E}">
        <p14:creationId xmlns:p14="http://schemas.microsoft.com/office/powerpoint/2010/main" val="14419952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7541964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Turkey burger, no bun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3111411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7181620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Hummus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Tbsp</a:t>
            </a:r>
          </a:p>
        </p:txBody>
      </p:sp>
    </p:spTree>
    <p:extLst>
      <p:ext uri="{BB962C8B-B14F-4D97-AF65-F5344CB8AC3E}">
        <p14:creationId xmlns:p14="http://schemas.microsoft.com/office/powerpoint/2010/main" val="38228415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215939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175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Bran flakes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3/4 cup</a:t>
            </a:r>
          </a:p>
        </p:txBody>
      </p:sp>
    </p:spTree>
    <p:extLst>
      <p:ext uri="{BB962C8B-B14F-4D97-AF65-F5344CB8AC3E}">
        <p14:creationId xmlns:p14="http://schemas.microsoft.com/office/powerpoint/2010/main" val="3105494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3793955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95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Apple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medium apple</a:t>
            </a:r>
          </a:p>
        </p:txBody>
      </p:sp>
    </p:spTree>
    <p:extLst>
      <p:ext uri="{BB962C8B-B14F-4D97-AF65-F5344CB8AC3E}">
        <p14:creationId xmlns:p14="http://schemas.microsoft.com/office/powerpoint/2010/main" val="27979544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45441471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206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Quinoa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1/3 cup</a:t>
            </a:r>
          </a:p>
        </p:txBody>
      </p:sp>
    </p:spTree>
    <p:extLst>
      <p:ext uri="{BB962C8B-B14F-4D97-AF65-F5344CB8AC3E}">
        <p14:creationId xmlns:p14="http://schemas.microsoft.com/office/powerpoint/2010/main" val="954118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92268353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Broccoli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1/2 cup</a:t>
            </a:r>
          </a:p>
        </p:txBody>
      </p:sp>
    </p:spTree>
    <p:extLst>
      <p:ext uri="{BB962C8B-B14F-4D97-AF65-F5344CB8AC3E}">
        <p14:creationId xmlns:p14="http://schemas.microsoft.com/office/powerpoint/2010/main" val="2455734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3578105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Asparagus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5 spears</a:t>
            </a:r>
          </a:p>
        </p:txBody>
      </p:sp>
    </p:spTree>
    <p:extLst>
      <p:ext uri="{BB962C8B-B14F-4D97-AF65-F5344CB8AC3E}">
        <p14:creationId xmlns:p14="http://schemas.microsoft.com/office/powerpoint/2010/main" val="1006467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1590254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304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Beef &amp; Mushrooms with Cauliflower Rice</a:t>
            </a:r>
          </a:p>
        </p:txBody>
      </p:sp>
    </p:spTree>
    <p:extLst>
      <p:ext uri="{BB962C8B-B14F-4D97-AF65-F5344CB8AC3E}">
        <p14:creationId xmlns:p14="http://schemas.microsoft.com/office/powerpoint/2010/main" val="6150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682726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Cashews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376873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Cheddar cheese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3326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0504298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Egg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large</a:t>
            </a:r>
          </a:p>
        </p:txBody>
      </p:sp>
    </p:spTree>
    <p:extLst>
      <p:ext uri="{BB962C8B-B14F-4D97-AF65-F5344CB8AC3E}">
        <p14:creationId xmlns:p14="http://schemas.microsoft.com/office/powerpoint/2010/main" val="3519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828342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Peanut butter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Tbsp</a:t>
            </a:r>
          </a:p>
        </p:txBody>
      </p:sp>
    </p:spTree>
    <p:extLst>
      <p:ext uri="{BB962C8B-B14F-4D97-AF65-F5344CB8AC3E}">
        <p14:creationId xmlns:p14="http://schemas.microsoft.com/office/powerpoint/2010/main" val="291306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5055914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60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Bacon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piece</a:t>
            </a:r>
          </a:p>
        </p:txBody>
      </p:sp>
    </p:spTree>
    <p:extLst>
      <p:ext uri="{BB962C8B-B14F-4D97-AF65-F5344CB8AC3E}">
        <p14:creationId xmlns:p14="http://schemas.microsoft.com/office/powerpoint/2010/main" val="144936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</TotalTime>
  <Words>675</Words>
  <Application>Microsoft Office PowerPoint</Application>
  <PresentationFormat>Custom</PresentationFormat>
  <Paragraphs>469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Peace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Frankie Wolf</dc:creator>
  <cp:lastModifiedBy>Frankie Wolf</cp:lastModifiedBy>
  <cp:revision>53</cp:revision>
  <dcterms:created xsi:type="dcterms:W3CDTF">2020-03-27T15:51:16Z</dcterms:created>
  <dcterms:modified xsi:type="dcterms:W3CDTF">2020-04-28T00:43:21Z</dcterms:modified>
</cp:coreProperties>
</file>