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0" r:id="rId3"/>
    <p:sldId id="270" r:id="rId4"/>
    <p:sldId id="259" r:id="rId5"/>
    <p:sldId id="266" r:id="rId6"/>
    <p:sldId id="256" r:id="rId7"/>
    <p:sldId id="257" r:id="rId8"/>
    <p:sldId id="267" r:id="rId9"/>
    <p:sldId id="258" r:id="rId10"/>
    <p:sldId id="269" r:id="rId11"/>
    <p:sldId id="261" r:id="rId12"/>
    <p:sldId id="262" r:id="rId13"/>
    <p:sldId id="268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teins" id="{49E51465-CE8A-424F-9D7E-AABECC07C10A}">
          <p14:sldIdLst>
            <p14:sldId id="263"/>
            <p14:sldId id="260"/>
            <p14:sldId id="270"/>
            <p14:sldId id="259"/>
            <p14:sldId id="266"/>
            <p14:sldId id="256"/>
            <p14:sldId id="257"/>
            <p14:sldId id="267"/>
            <p14:sldId id="258"/>
            <p14:sldId id="269"/>
            <p14:sldId id="261"/>
            <p14:sldId id="262"/>
            <p14:sldId id="268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E5E0"/>
    <a:srgbClr val="FBA1C1"/>
    <a:srgbClr val="FDDD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28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72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81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5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8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7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2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7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81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10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F1F2D-2AEF-4074-BE6D-430396F80950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74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BBE2A-444A-4491-9ACE-05EDA1B44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  <a:latin typeface="Peace Sans" panose="02000505040000020004" pitchFamily="50" charset="0"/>
                <a:ea typeface="FuturaHandwritten" panose="02000603000000000000" pitchFamily="2" charset="0"/>
              </a:rPr>
              <a:t>Carbohydrates Guide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BA82C-9812-4F43-AB99-A7AF2DA246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7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roccoli nutritional label: Serving size 1 slice., calories 15, total fat 0.2g (0%), saturated fat 0g, polyunsaturated fat 0g, monounsaturated fat 0g, total carbohydrates 3g (2%), dietary fiber 1.2g, sugars 0.8g, proteins 1.3g (0%)">
            <a:extLst>
              <a:ext uri="{FF2B5EF4-FFF2-40B4-BE49-F238E27FC236}">
                <a16:creationId xmlns:a16="http://schemas.microsoft.com/office/drawing/2014/main" id="{2E274029-3CB9-4D3F-8CEB-63C4F6EA5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Broccoli food tracker showing 8% fat, 65% carbs, and 27% protein">
            <a:extLst>
              <a:ext uri="{FF2B5EF4-FFF2-40B4-BE49-F238E27FC236}">
                <a16:creationId xmlns:a16="http://schemas.microsoft.com/office/drawing/2014/main" id="{1DD3E820-548F-49FD-9BC0-B37D77112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04897" y="347472"/>
            <a:ext cx="5341315" cy="616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693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ats nutritional label: Serving size 1/2 cup., calories 150, total fat 2.5g (4%), saturated fat 0g, polyunsaturated fat 0g, monounsaturated fat 0g, total carbohydrates 27g (29%), dietary fiber 4g, sugars 1g, proteins 5g (3%)">
            <a:extLst>
              <a:ext uri="{FF2B5EF4-FFF2-40B4-BE49-F238E27FC236}">
                <a16:creationId xmlns:a16="http://schemas.microsoft.com/office/drawing/2014/main" id="{7DA2B48C-E43C-4354-BAC5-EA0669D7D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Oats food tracker showing 15% fat, 72% carbs, and 13% protein">
            <a:extLst>
              <a:ext uri="{FF2B5EF4-FFF2-40B4-BE49-F238E27FC236}">
                <a16:creationId xmlns:a16="http://schemas.microsoft.com/office/drawing/2014/main" id="{6A7A7D94-B84B-4C72-B551-372AEDEBF2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7669" y="347472"/>
            <a:ext cx="5341315" cy="616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301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asta nutritional label: Serving size 1 cup cooked., calories 220, total fat 1.5g (2%), saturated fat 0.2g, polyunsaturated fat 0.4g, monounsaturated fat 0.2g, total carbohydrates 43g (46%), dietary fiber 2.5g, sugars 0.8g, proteins 8g (5%)">
            <a:extLst>
              <a:ext uri="{FF2B5EF4-FFF2-40B4-BE49-F238E27FC236}">
                <a16:creationId xmlns:a16="http://schemas.microsoft.com/office/drawing/2014/main" id="{5A7052CE-EF89-497E-A5CA-5BEC081A2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Pasta food tracker showing 5% fat, 80% carbs, and 15% protein">
            <a:extLst>
              <a:ext uri="{FF2B5EF4-FFF2-40B4-BE49-F238E27FC236}">
                <a16:creationId xmlns:a16="http://schemas.microsoft.com/office/drawing/2014/main" id="{AA421ED5-228F-4ACC-9C2F-54AA94CD5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1974" y="347472"/>
            <a:ext cx="5341315" cy="61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91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uinoa nutritional label: Serving size 1/3 cup cooked., calories 206, total fat 3.4g (8%), saturated fat 0.4g, polyunsaturated fat 1.8g, monounsaturated fat 0.9g, total carbohydrates 36g (27%), dietary fiber 3.9g, sugars 0g, proteins 8g (5%)">
            <a:extLst>
              <a:ext uri="{FF2B5EF4-FFF2-40B4-BE49-F238E27FC236}">
                <a16:creationId xmlns:a16="http://schemas.microsoft.com/office/drawing/2014/main" id="{5A7052CE-EF89-497E-A5CA-5BEC081A2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Quinoa food tracker showing 15% fat, 70% carbs, and 15% protein">
            <a:extLst>
              <a:ext uri="{FF2B5EF4-FFF2-40B4-BE49-F238E27FC236}">
                <a16:creationId xmlns:a16="http://schemas.microsoft.com/office/drawing/2014/main" id="{AA421ED5-228F-4ACC-9C2F-54AA94CD5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1974" y="347472"/>
            <a:ext cx="5341315" cy="616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417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pinach nutritional label: Serving size 1 cup., calories 7, total fat 0g (0%), saturated fat 0g, polyunsaturated fat 0g, monounsaturated fat 0g, total carbohydrates 1g (1%), dietary fiber 0.7g, sugars 0.1g, proteins 0.7g (0%)">
            <a:extLst>
              <a:ext uri="{FF2B5EF4-FFF2-40B4-BE49-F238E27FC236}">
                <a16:creationId xmlns:a16="http://schemas.microsoft.com/office/drawing/2014/main" id="{5A7052CE-EF89-497E-A5CA-5BEC081A2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Spinach food tracker showing 0% fat, 60% carbs, and 40% protein">
            <a:extLst>
              <a:ext uri="{FF2B5EF4-FFF2-40B4-BE49-F238E27FC236}">
                <a16:creationId xmlns:a16="http://schemas.microsoft.com/office/drawing/2014/main" id="{AA421ED5-228F-4ACC-9C2F-54AA94CD5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1974" y="347472"/>
            <a:ext cx="5341315" cy="616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751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trawberries nutritional label: Serving size 1 cup., calories 50, total fat 0g (0%), saturated fat 0g, polyunsaturated fat 0g, monounsaturated fat 0g, total carbohydrates 13g (14%), dietary fiber 3g, sugars 9g, proteins 0g (0%)">
            <a:extLst>
              <a:ext uri="{FF2B5EF4-FFF2-40B4-BE49-F238E27FC236}">
                <a16:creationId xmlns:a16="http://schemas.microsoft.com/office/drawing/2014/main" id="{5A7052CE-EF89-497E-A5CA-5BEC081A2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Strawberries food tracker showing 0% fat, 100% carbs, and 0% protein">
            <a:extLst>
              <a:ext uri="{FF2B5EF4-FFF2-40B4-BE49-F238E27FC236}">
                <a16:creationId xmlns:a16="http://schemas.microsoft.com/office/drawing/2014/main" id="{AA421ED5-228F-4ACC-9C2F-54AA94CD5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1974" y="347472"/>
            <a:ext cx="5341314" cy="616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410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% milk nutritional label: Serving size 8 oz. (236 ml)., calories 120, total fat 5g (9%), saturated fat 3g, polyunsaturated fat 0g, monounsaturated fat 0g, total carbohydrates 12g (13%), dietary fiber 0g, sugars 11g, proteins 8g (5%)">
            <a:extLst>
              <a:ext uri="{FF2B5EF4-FFF2-40B4-BE49-F238E27FC236}">
                <a16:creationId xmlns:a16="http://schemas.microsoft.com/office/drawing/2014/main" id="{8F732D9E-B16A-4CE0-83A2-74102A49E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2% milk food tracker showing 36% fat, 38% carbs, and 26% protein">
            <a:extLst>
              <a:ext uri="{FF2B5EF4-FFF2-40B4-BE49-F238E27FC236}">
                <a16:creationId xmlns:a16="http://schemas.microsoft.com/office/drawing/2014/main" id="{A3B83438-F7D5-46F7-84C0-5BD830BB4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76302" y="347472"/>
            <a:ext cx="5341315" cy="61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78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sparagus nutritional label: Serving size 5 spears., calories 16, total fat 0.1g (-%), saturated fat 0g, polyunsaturated fat 0g, monounsaturated fat 0g, total carbohydrates 3.1g (3%), dietary fiber 1.7g, sugars 1.5g, proteins 1.8g (1%)">
            <a:extLst>
              <a:ext uri="{FF2B5EF4-FFF2-40B4-BE49-F238E27FC236}">
                <a16:creationId xmlns:a16="http://schemas.microsoft.com/office/drawing/2014/main" id="{8F732D9E-B16A-4CE0-83A2-74102A49E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Asparagus food tracker showing 4% fat, 61% carbs, and 35% protein">
            <a:extLst>
              <a:ext uri="{FF2B5EF4-FFF2-40B4-BE49-F238E27FC236}">
                <a16:creationId xmlns:a16="http://schemas.microsoft.com/office/drawing/2014/main" id="{A3B83438-F7D5-46F7-84C0-5BD830BB4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76302" y="347472"/>
            <a:ext cx="5341315" cy="616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573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by carrots nutritional label: Serving size 3 oz (85g)., calories 35, total fat 0g (0%), saturated fat 0g, polyunsaturated fat 0g, monounsaturated fat 0g, total carbohydrates 8g (9%), dietary fiber 2g, sugars 5g, proteins 1g (0%)">
            <a:extLst>
              <a:ext uri="{FF2B5EF4-FFF2-40B4-BE49-F238E27FC236}">
                <a16:creationId xmlns:a16="http://schemas.microsoft.com/office/drawing/2014/main" id="{D4094881-8A73-4191-88C5-AE902DAF0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Baby carrots food tracker showing 0% fat, 89% carbs, and 11% protein">
            <a:extLst>
              <a:ext uri="{FF2B5EF4-FFF2-40B4-BE49-F238E27FC236}">
                <a16:creationId xmlns:a16="http://schemas.microsoft.com/office/drawing/2014/main" id="{0E8E4F9C-C06E-4F2A-8A32-0ECA26EDE1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2343" y="347472"/>
            <a:ext cx="5341315" cy="61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69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ked sweet potato nutritional label: Serving size 1 medium., calories 112, total fat 0g (0%), saturated fat 0g, polyunsaturated fat 0g, monounsaturated fat 0g, total carbohydrates 26g (28%), dietary fiber 4g, sugars 5g, proteins 2g (1%)">
            <a:extLst>
              <a:ext uri="{FF2B5EF4-FFF2-40B4-BE49-F238E27FC236}">
                <a16:creationId xmlns:a16="http://schemas.microsoft.com/office/drawing/2014/main" id="{5A7052CE-EF89-497E-A5CA-5BEC081A2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Baked sweet potato food tracker showing 1% fat, 92% carbs, and 7% protein">
            <a:extLst>
              <a:ext uri="{FF2B5EF4-FFF2-40B4-BE49-F238E27FC236}">
                <a16:creationId xmlns:a16="http://schemas.microsoft.com/office/drawing/2014/main" id="{AA421ED5-228F-4ACC-9C2F-54AA94CD5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1974" y="347473"/>
            <a:ext cx="5341314" cy="616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168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anana food tracker showing 3% fat, 93% carbs, and 4% protein">
            <a:extLst>
              <a:ext uri="{FF2B5EF4-FFF2-40B4-BE49-F238E27FC236}">
                <a16:creationId xmlns:a16="http://schemas.microsoft.com/office/drawing/2014/main" id="{D976D418-E3A2-4580-B393-F4B56AAE9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3145" y="347470"/>
            <a:ext cx="5341315" cy="6163056"/>
          </a:xfrm>
          <a:prstGeom prst="rect">
            <a:avLst/>
          </a:prstGeom>
        </p:spPr>
      </p:pic>
      <p:pic>
        <p:nvPicPr>
          <p:cNvPr id="13" name="Picture 12" descr="Banana nutritional label: Serving size 1 medium., calories 105, total fat 0.4g (0%), saturated fat 0.1g, polyunsaturated fat 0g, monounsaturated fat 0g, total carbohydrates 27g (29%), dietary fiber 3.1g, sugars 14.4g, proteins 1.3g (0%)">
            <a:extLst>
              <a:ext uri="{FF2B5EF4-FFF2-40B4-BE49-F238E27FC236}">
                <a16:creationId xmlns:a16="http://schemas.microsoft.com/office/drawing/2014/main" id="{B57C9DB3-7DA4-4213-A1B6-F73520C0D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1732" y="988885"/>
            <a:ext cx="5464456" cy="488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44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lack beans nutritional label: Serving size 1/2 cup., calories 312, total fat 0.8g (1%), saturated fat 0.2g, polyunsaturated fat 0.4g, monounsaturated fat 0.1g, total carbohydrates 58g (62%), dietary fiber 14g, sugars 2g, proteins 20g (13%)">
            <a:extLst>
              <a:ext uri="{FF2B5EF4-FFF2-40B4-BE49-F238E27FC236}">
                <a16:creationId xmlns:a16="http://schemas.microsoft.com/office/drawing/2014/main" id="{93541BCE-4AB7-487E-B562-B4EABBC61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Black beans food tracker showing 2% fat, 25% carbs, and 92% protein">
            <a:extLst>
              <a:ext uri="{FF2B5EF4-FFF2-40B4-BE49-F238E27FC236}">
                <a16:creationId xmlns:a16="http://schemas.microsoft.com/office/drawing/2014/main" id="{FCB3D9A8-54CC-480B-8007-8FB9D6DD3A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70617" y="349250"/>
            <a:ext cx="5338233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96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lueberries nutritional label: Serving size 1/2 cup., calories 42, total fat 0.2g (0%), saturated fat 0g, polyunsaturated fat 0g, monounsaturated fat 0g, total carbohydrates 10.7g (8%), dietary fiber 1.8g, sugars 7.4g, proteins 0.5g (0%)">
            <a:extLst>
              <a:ext uri="{FF2B5EF4-FFF2-40B4-BE49-F238E27FC236}">
                <a16:creationId xmlns:a16="http://schemas.microsoft.com/office/drawing/2014/main" id="{93541BCE-4AB7-487E-B562-B4EABBC61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Blueberries food tracker showing 4% fat, 91% carbs, and 5% protein">
            <a:extLst>
              <a:ext uri="{FF2B5EF4-FFF2-40B4-BE49-F238E27FC236}">
                <a16:creationId xmlns:a16="http://schemas.microsoft.com/office/drawing/2014/main" id="{FCB3D9A8-54CC-480B-8007-8FB9D6DD3A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6268" y="349250"/>
            <a:ext cx="5338233" cy="615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41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read nutritional label: Serving size 1 slice., calories 110, total fat 2g (3%), saturated fat 0g, polyunsaturated fat 0g, monounsaturated fat 0g, total carbohydrates 20g (21%), dietary fiber 5g, sugars 4g, proteins 5g (3%)">
            <a:extLst>
              <a:ext uri="{FF2B5EF4-FFF2-40B4-BE49-F238E27FC236}">
                <a16:creationId xmlns:a16="http://schemas.microsoft.com/office/drawing/2014/main" id="{2E274029-3CB9-4D3F-8CEB-63C4F6EA5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Bread food tracker showing 15% fat, 68% carbs, and 17% protein">
            <a:extLst>
              <a:ext uri="{FF2B5EF4-FFF2-40B4-BE49-F238E27FC236}">
                <a16:creationId xmlns:a16="http://schemas.microsoft.com/office/drawing/2014/main" id="{1DD3E820-548F-49FD-9BC0-B37D77112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04897" y="347472"/>
            <a:ext cx="5341315" cy="61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15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</Words>
  <Application>Microsoft Office PowerPoint</Application>
  <PresentationFormat>Widescreen</PresentationFormat>
  <Paragraphs>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Peace Sans</vt:lpstr>
      <vt:lpstr>Office Theme</vt:lpstr>
      <vt:lpstr>Carbohydrates Guide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Carbohydrates Guide</dc:title>
  <dc:creator>Frankie Wolf</dc:creator>
  <cp:lastModifiedBy>Frankie Wolf</cp:lastModifiedBy>
  <cp:revision>8</cp:revision>
  <dcterms:created xsi:type="dcterms:W3CDTF">2020-04-27T21:53:14Z</dcterms:created>
  <dcterms:modified xsi:type="dcterms:W3CDTF">2020-04-28T00:17:19Z</dcterms:modified>
</cp:coreProperties>
</file>