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3" r:id="rId3"/>
    <p:sldId id="265" r:id="rId4"/>
    <p:sldId id="269" r:id="rId5"/>
    <p:sldId id="266" r:id="rId6"/>
    <p:sldId id="270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4" r:id="rId15"/>
    <p:sldId id="267" r:id="rId16"/>
  </p:sldIdLst>
  <p:sldSz cx="5943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ats" id="{300D5ED1-1125-48FF-B553-0F5372E8F2C3}">
          <p14:sldIdLst>
            <p14:sldId id="268"/>
            <p14:sldId id="263"/>
            <p14:sldId id="265"/>
            <p14:sldId id="269"/>
            <p14:sldId id="266"/>
            <p14:sldId id="270"/>
          </p14:sldIdLst>
        </p14:section>
        <p14:section name="Proteins" id="{49E51465-CE8A-424F-9D7E-AABECC07C10A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Carbs" id="{1A9A90FA-044F-44AA-BCCC-1EDA9F6E1DC5}">
          <p14:sldIdLst>
            <p14:sldId id="264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6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0.11</c:v>
                </c:pt>
                <c:pt idx="1">
                  <c:v>0.14000000000000001</c:v>
                </c:pt>
                <c:pt idx="2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0.53</c:v>
                </c:pt>
                <c:pt idx="2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0.09</c:v>
                </c:pt>
                <c:pt idx="1">
                  <c:v>0.39</c:v>
                </c:pt>
                <c:pt idx="2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5000150510413163E-2"/>
                  <c:y val="-5.602420530766987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0.95</c:v>
                </c:pt>
                <c:pt idx="2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0.17</c:v>
                </c:pt>
                <c:pt idx="1">
                  <c:v>0.64</c:v>
                </c:pt>
                <c:pt idx="2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0.17</c:v>
                </c:pt>
                <c:pt idx="1">
                  <c:v>0.64</c:v>
                </c:pt>
                <c:pt idx="2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0.38</c:v>
                </c:pt>
                <c:pt idx="1">
                  <c:v>0.26</c:v>
                </c:pt>
                <c:pt idx="2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5.5130717046576572E-2"/>
                  <c:y val="-9.727909011373579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7.0136522091852005E-2"/>
                  <c:y val="-1.090288713910764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0.13</c:v>
                </c:pt>
                <c:pt idx="1">
                  <c:v>0.18</c:v>
                </c:pt>
                <c:pt idx="2">
                  <c:v>0.69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7.0000000000000007E-2</c:v>
                </c:pt>
                <c:pt idx="1">
                  <c:v>0.21</c:v>
                </c:pt>
                <c:pt idx="2">
                  <c:v>0.72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0.02</c:v>
                </c:pt>
                <c:pt idx="1">
                  <c:v>0.36</c:v>
                </c:pt>
                <c:pt idx="2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0.16</c:v>
                </c:pt>
                <c:pt idx="1">
                  <c:v>0.13</c:v>
                </c:pt>
                <c:pt idx="2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0.41</c:v>
                </c:pt>
                <c:pt idx="2">
                  <c:v>0.59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0.85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0.38</c:v>
                </c:pt>
                <c:pt idx="2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122365"/>
            <a:ext cx="5052060" cy="2387600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602038"/>
            <a:ext cx="4457700" cy="1655762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4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7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93" y="365125"/>
            <a:ext cx="128158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7" y="365125"/>
            <a:ext cx="37704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3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3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31" y="1709742"/>
            <a:ext cx="5126355" cy="2852738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31" y="4589467"/>
            <a:ext cx="5126355" cy="1500188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1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825626"/>
            <a:ext cx="25260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825626"/>
            <a:ext cx="25260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6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9" y="365129"/>
            <a:ext cx="512635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9" y="1681164"/>
            <a:ext cx="2514421" cy="823913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9" y="2505077"/>
            <a:ext cx="251442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681164"/>
            <a:ext cx="2526804" cy="823913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505077"/>
            <a:ext cx="252680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3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2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57200"/>
            <a:ext cx="1916966" cy="16002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987429"/>
            <a:ext cx="3008948" cy="4873625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057400"/>
            <a:ext cx="1916966" cy="3811588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9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57200"/>
            <a:ext cx="1916966" cy="16002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987429"/>
            <a:ext cx="3008948" cy="4873625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057400"/>
            <a:ext cx="1916966" cy="3811588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9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6" y="365129"/>
            <a:ext cx="51263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6" y="1825626"/>
            <a:ext cx="51263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6356354"/>
            <a:ext cx="1337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21" y="6356354"/>
            <a:ext cx="2005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6356354"/>
            <a:ext cx="1337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1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01056167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170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Almonds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oz. (28 g)</a:t>
            </a:r>
          </a:p>
        </p:txBody>
      </p:sp>
    </p:spTree>
    <p:extLst>
      <p:ext uri="{BB962C8B-B14F-4D97-AF65-F5344CB8AC3E}">
        <p14:creationId xmlns:p14="http://schemas.microsoft.com/office/powerpoint/2010/main" val="2648600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4348591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168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Ground turkey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</a:t>
            </a:r>
          </a:p>
        </p:txBody>
      </p:sp>
    </p:spTree>
    <p:extLst>
      <p:ext uri="{BB962C8B-B14F-4D97-AF65-F5344CB8AC3E}">
        <p14:creationId xmlns:p14="http://schemas.microsoft.com/office/powerpoint/2010/main" val="9066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7992798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86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Tofu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</a:t>
            </a:r>
          </a:p>
        </p:txBody>
      </p:sp>
    </p:spTree>
    <p:extLst>
      <p:ext uri="{BB962C8B-B14F-4D97-AF65-F5344CB8AC3E}">
        <p14:creationId xmlns:p14="http://schemas.microsoft.com/office/powerpoint/2010/main" val="3153578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89269556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90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Shrimp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</a:t>
            </a:r>
          </a:p>
        </p:txBody>
      </p:sp>
    </p:spTree>
    <p:extLst>
      <p:ext uri="{BB962C8B-B14F-4D97-AF65-F5344CB8AC3E}">
        <p14:creationId xmlns:p14="http://schemas.microsoft.com/office/powerpoint/2010/main" val="4029301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33389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200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Protein shake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8 oz.</a:t>
            </a:r>
          </a:p>
        </p:txBody>
      </p:sp>
    </p:spTree>
    <p:extLst>
      <p:ext uri="{BB962C8B-B14F-4D97-AF65-F5344CB8AC3E}">
        <p14:creationId xmlns:p14="http://schemas.microsoft.com/office/powerpoint/2010/main" val="1801791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/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200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Peace Sans" panose="02000505040000020004" pitchFamily="50" charset="0"/>
              </a:rPr>
              <a:t>Bread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8 oz.</a:t>
            </a:r>
          </a:p>
        </p:txBody>
      </p:sp>
    </p:spTree>
    <p:extLst>
      <p:ext uri="{BB962C8B-B14F-4D97-AF65-F5344CB8AC3E}">
        <p14:creationId xmlns:p14="http://schemas.microsoft.com/office/powerpoint/2010/main" val="987410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2055291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2% milk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8 oz. (236 ml)</a:t>
            </a:r>
          </a:p>
        </p:txBody>
      </p:sp>
    </p:spTree>
    <p:extLst>
      <p:ext uri="{BB962C8B-B14F-4D97-AF65-F5344CB8AC3E}">
        <p14:creationId xmlns:p14="http://schemas.microsoft.com/office/powerpoint/2010/main" val="316621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0916931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36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Butter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pat</a:t>
            </a:r>
          </a:p>
        </p:txBody>
      </p:sp>
    </p:spTree>
    <p:extLst>
      <p:ext uri="{BB962C8B-B14F-4D97-AF65-F5344CB8AC3E}">
        <p14:creationId xmlns:p14="http://schemas.microsoft.com/office/powerpoint/2010/main" val="144199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682726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170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Cashews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oz. (28 g)</a:t>
            </a:r>
          </a:p>
        </p:txBody>
      </p:sp>
    </p:spTree>
    <p:extLst>
      <p:ext uri="{BB962C8B-B14F-4D97-AF65-F5344CB8AC3E}">
        <p14:creationId xmlns:p14="http://schemas.microsoft.com/office/powerpoint/2010/main" val="3768730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/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Cheddar cheese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oz. (28 g)</a:t>
            </a:r>
          </a:p>
        </p:txBody>
      </p:sp>
    </p:spTree>
    <p:extLst>
      <p:ext uri="{BB962C8B-B14F-4D97-AF65-F5344CB8AC3E}">
        <p14:creationId xmlns:p14="http://schemas.microsoft.com/office/powerpoint/2010/main" val="33262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0504298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70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Egg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large</a:t>
            </a:r>
          </a:p>
        </p:txBody>
      </p:sp>
    </p:spTree>
    <p:extLst>
      <p:ext uri="{BB962C8B-B14F-4D97-AF65-F5344CB8AC3E}">
        <p14:creationId xmlns:p14="http://schemas.microsoft.com/office/powerpoint/2010/main" val="3519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828342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190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Peanut butter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 Tbsp</a:t>
            </a:r>
          </a:p>
        </p:txBody>
      </p:sp>
    </p:spTree>
    <p:extLst>
      <p:ext uri="{BB962C8B-B14F-4D97-AF65-F5344CB8AC3E}">
        <p14:creationId xmlns:p14="http://schemas.microsoft.com/office/powerpoint/2010/main" val="2913061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0579119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236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3D51E32-967E-4D01-B304-F28E66EF54FB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Salmon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</a:t>
            </a:r>
          </a:p>
        </p:txBody>
      </p:sp>
    </p:spTree>
    <p:extLst>
      <p:ext uri="{BB962C8B-B14F-4D97-AF65-F5344CB8AC3E}">
        <p14:creationId xmlns:p14="http://schemas.microsoft.com/office/powerpoint/2010/main" val="2579344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10101432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160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Chicken breast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</a:t>
            </a:r>
          </a:p>
        </p:txBody>
      </p:sp>
    </p:spTree>
    <p:extLst>
      <p:ext uri="{BB962C8B-B14F-4D97-AF65-F5344CB8AC3E}">
        <p14:creationId xmlns:p14="http://schemas.microsoft.com/office/powerpoint/2010/main" val="337296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37678481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308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Ground beef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</a:t>
            </a:r>
          </a:p>
        </p:txBody>
      </p:sp>
    </p:spTree>
    <p:extLst>
      <p:ext uri="{BB962C8B-B14F-4D97-AF65-F5344CB8AC3E}">
        <p14:creationId xmlns:p14="http://schemas.microsoft.com/office/powerpoint/2010/main" val="43115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</TotalTime>
  <Words>216</Words>
  <Application>Microsoft Office PowerPoint</Application>
  <PresentationFormat>Custom</PresentationFormat>
  <Paragraphs>150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Peace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Frankie Wolf</dc:creator>
  <cp:lastModifiedBy>Frankie Wolf</cp:lastModifiedBy>
  <cp:revision>20</cp:revision>
  <dcterms:created xsi:type="dcterms:W3CDTF">2020-03-27T15:51:16Z</dcterms:created>
  <dcterms:modified xsi:type="dcterms:W3CDTF">2020-03-29T01:36:44Z</dcterms:modified>
</cp:coreProperties>
</file>