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uturaHandwritten" panose="02000603000000000000" pitchFamily="2" charset="0"/>
                <a:ea typeface="FuturaHandwritten" panose="02000603000000000000" pitchFamily="2" charset="0"/>
              </a:rPr>
              <a:t>Carbohydrates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4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1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3"/>
            <a:ext cx="5341314" cy="61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6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0"/>
            <a:ext cx="5338233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43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69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FuturaHandwritten</vt:lpstr>
      <vt:lpstr>Office Theme</vt:lpstr>
      <vt:lpstr>Carbohydrates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7</cp:revision>
  <dcterms:created xsi:type="dcterms:W3CDTF">2020-03-28T20:49:18Z</dcterms:created>
  <dcterms:modified xsi:type="dcterms:W3CDTF">2020-03-29T15:50:15Z</dcterms:modified>
</cp:coreProperties>
</file>