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64" r:id="rId4"/>
    <p:sldId id="258" r:id="rId5"/>
    <p:sldId id="259" r:id="rId6"/>
    <p:sldId id="262" r:id="rId7"/>
    <p:sldId id="256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57"/>
            <p14:sldId id="264"/>
            <p14:sldId id="258"/>
            <p14:sldId id="259"/>
            <p14:sldId id="262"/>
            <p14:sldId id="256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Handwritten" panose="02000603000000000000" pitchFamily="2" charset="0"/>
                <a:ea typeface="FuturaHandwritten" panose="02000603000000000000" pitchFamily="2" charset="0"/>
              </a:rPr>
              <a:t>Proteins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1"/>
            <a:ext cx="5338233" cy="61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5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FuturaHandwritten</vt:lpstr>
      <vt:lpstr>Office Theme</vt:lpstr>
      <vt:lpstr>Proteins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Proteins</dc:title>
  <dc:creator>Frankie Wolf</dc:creator>
  <cp:lastModifiedBy>Frankie Wolf</cp:lastModifiedBy>
  <cp:revision>1</cp:revision>
  <dcterms:created xsi:type="dcterms:W3CDTF">2020-03-29T15:30:26Z</dcterms:created>
  <dcterms:modified xsi:type="dcterms:W3CDTF">2020-03-29T15:31:37Z</dcterms:modified>
</cp:coreProperties>
</file>