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6AA2-B3EB-4296-9560-7026B361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6B8D-07F6-4285-9559-ECF80C7FF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BFA8-7692-4EB9-BCE2-43E7AC94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3DCD-9765-4190-8C9C-A91E8C3D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6376-5A76-4A77-ABEA-35311F78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E28-9C26-4B36-A5AA-42A024EC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886D2-3A7A-4EC5-A323-3D52BAB7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458C-1865-4E6F-8217-E58D9A94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7693-0DE5-4928-ACFA-797C7715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76D8-1472-437B-9A5C-6688964B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5DCDE-5E4C-4892-998B-7DDE8E85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8004-E7EA-442A-BE08-5F30E9D8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5E17-8AFE-447F-9FFE-E2F0BDC5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FFCB-1182-4DB5-BE6D-451F4483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6D9E-2FBC-4EE2-9A2D-44D3101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91C6-D8F5-441D-9917-B8F53565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595F-E61E-42CD-9568-1585F6E8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519D-7648-4324-A287-8B4E5055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215F-987A-4741-8578-68DAC751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DED0-3665-42B0-B590-AA79D0D5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0B31-D0B3-43E0-BF82-8DB466D0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31F1-D35A-4E88-BE3A-D97E62A3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392A-80BD-4C05-85B3-D6243273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2DF7-D502-4579-A6F7-E307E352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3305-9EC4-40D8-984B-F92F6600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181-0785-4E37-A5C0-5D1A8C82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4B0D-1B88-4A6C-9D23-790F305A4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0A101-D852-4B23-98FF-9AD4099F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80AF-FA57-4CB1-A97B-18B52FC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18A2-67D8-4586-B309-B7D49DF1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B90DE-A41F-4F76-9BC0-CE2153F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63B4-AF20-4FCC-9E5E-6076ECFB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8246-FD7F-4351-A14B-7B512BC2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EF7B-D09B-42A8-A9A8-A08BDEBA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5922F-F72F-4E65-9CEE-D57704EDB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B48C6-871F-4AFA-BAB9-6C893E4FD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4DF0B-0D05-4EEE-87DF-372731F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05DA7-522F-4950-BE0A-3249FA1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111D9-3AD4-497B-B3CB-2552B61A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AD24-74ED-4120-9167-5BE71E5B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43A6C-395A-425C-B025-F90406B9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7B38F-DE06-48D1-B70C-0427531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B4018-FF40-4F2F-9797-DF3DDB0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53860-B0B4-4253-9A57-EEE36FB6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6FCE6-EC64-40C1-86F7-358B37D6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37D8-1CAF-4913-AE29-109530DE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C19-6487-461E-B378-BCF60729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CB05-87D8-46D2-8D8E-0AB98FE5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3F19-AA05-422A-9537-3C78B7AE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A842-A7B8-4A0A-ABE7-0E6369D2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B9CB7-2ABD-4A7E-A3CF-0946FC29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099EF-A8CF-4F7E-BECB-0494A96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BD92-B0CE-4FF7-A297-E6B19D0A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F9A62-40BB-4415-8E27-B96372DEA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79592-C570-4E44-A64A-0AA84F56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2368-9022-444C-8C8A-0B4792CF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0E008-66D5-49A4-9040-6A967EA6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69CC-100D-4F60-A71C-6D043355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65C77-BB82-4ADF-9E80-92C15306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6708-D588-4DF5-9FD9-9BEA6C6C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227F0-6C06-4849-9296-A54BD5211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E162-22E3-434C-B2DF-F85287814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2D20-A138-4EF4-91C0-337251BD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3089564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4495799" y="176169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3089564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4495799" y="176169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3089564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4495799" y="176169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3089564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4495799" y="176169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3089564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4495799" y="176169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9</cp:revision>
  <dcterms:created xsi:type="dcterms:W3CDTF">2020-03-27T15:51:16Z</dcterms:created>
  <dcterms:modified xsi:type="dcterms:W3CDTF">2020-03-27T20:07:37Z</dcterms:modified>
</cp:coreProperties>
</file>