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59" r:id="rId4"/>
    <p:sldId id="266" r:id="rId5"/>
    <p:sldId id="256" r:id="rId6"/>
    <p:sldId id="257" r:id="rId7"/>
    <p:sldId id="258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60"/>
            <p14:sldId id="259"/>
            <p14:sldId id="266"/>
            <p14:sldId id="256"/>
            <p14:sldId id="257"/>
            <p14:sldId id="258"/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Peace Sans" panose="02000505040000020004" pitchFamily="50" charset="0"/>
                <a:ea typeface="FuturaHandwritten" panose="02000603000000000000" pitchFamily="2" charset="0"/>
              </a:rPr>
              <a:t>Carbohydrates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inach nutritional label: Serving size 1 cup., calories 7, total fat 0g (0%), saturated fat 0g, polyunsaturated fat 0g, monounsaturated fat 0g, total carbohydrates 1g (1%), dietary fiber 0.7g, sugars 0.1g, proteins 0.7g (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Spinach food tracker showing 0% fat, 60% carbs, and 40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rawberries nutritional label: Serving size 1 cup., calories 50, total fat 0g (0%), saturated fat 0g, polyunsaturated fat 0g, monounsaturated fat 0g, total carbohydrates 13g (14%), dietary fiber 3g, sugars 9g, proteins 0g (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Strawberries food tracker showing 0% fat, 100% carbs, and 0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4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% milk nutritional label: Serving size 8 oz. (236 ml)., calories 120, total fat 5g (9%), saturated fat 3g, polyunsaturated fat 0g, monounsaturated fat 0g, total carbohydrates 12g (13%), dietary fiber 0g, sugars 11g, proteins 8g (5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2% milk food tracker showing 36% fat, 38% carbs, and 26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by carrots nutritional label: Serving size 3 oz (85g)., calories 35, total fat 0g (0%), saturated fat 0g, polyunsaturated fat 0g, monounsaturated fat 0g, total carbohydrates 8g (9%), dietary fiber 2g, sugars 5g, proteins 1g (0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by carrots food tracker showing 0% fat, 89% carbs, and 11% protein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ked sweet potato nutritional label: Serving size 1 medium., calories 112, total fat 0g (0%), saturated fat 0g, polyunsaturated fat 0g, monounsaturated fat 0g, total carbohydrates 26g (28%), dietary fiber 4g, sugars 5g, proteins 2g (1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ked sweet potato food tracker showing 1% fat, 92% carbs, and 7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3"/>
            <a:ext cx="5341314" cy="61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nana food tracker showing 3% fat, 93% carbs, and 4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Banana nutritional label: Serving size 1 medium., calories 105, total fat 0.4g (0%), saturated fat 0.1g, polyunsaturated fat 0g, monounsaturated fat 0g, total carbohydrates 27g (29%), dietary fiber 3.1g, sugars 14.4g, proteins 1.3g (0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ck beans nutritional label: Serving size 1/2 cup., calories 312, total fat 0.8g (1%), saturated fat 0.2g, polyunsaturated fat 0.4g, monounsaturated fat 0.1g, total carbohydrates 58g (62%), dietary fiber 14g, sugars 2g, proteins 20g (13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lack beans food tracker showing 2% fat, 25% carbs, and 92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ead nutritional label: Serving size 1 slice., calories 110, total fat 2g (3%), saturated fat 0g, polyunsaturated fat 0g, monounsaturated fat 0g, total carbohydrates 20g (21%), dietary fiber 5g, sugars 4g, proteins 5g (3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read food tracker showing 15% fat, 68% carbs, and 17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ats nutritional label: Serving size 1/2 cup., calories 150, total fat 2.5g (4%), saturated fat 0g, polyunsaturated fat 0g, monounsaturated fat 0g, total carbohydrates 27g (29%), dietary fiber 4g, sugars 1g, proteins 5g (3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Oats food tracker showing 15% fat, 72% carbs, and 13% protein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sta nutritional label: Serving size 1 cup cooked., calories 220, total fat 1.5g (2%), saturated fat 0.2g, polyunsaturated fat 0.4g, monounsaturated fat 0.2g, total carbohydrates 43g (46%), dietary fiber 2.5g, sugars 0.8g, proteins 8g (5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asta food tracker showing 5% fat, 80% carbs, and 15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Peace Sans</vt:lpstr>
      <vt:lpstr>Office Theme</vt:lpstr>
      <vt:lpstr>Carbohydrates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Carbohydrates Guide</dc:title>
  <dc:creator>Frankie Wolf</dc:creator>
  <cp:lastModifiedBy>Frankie Wolf</cp:lastModifiedBy>
  <cp:revision>13</cp:revision>
  <dcterms:created xsi:type="dcterms:W3CDTF">2020-03-28T20:49:18Z</dcterms:created>
  <dcterms:modified xsi:type="dcterms:W3CDTF">2020-04-20T21:25:23Z</dcterms:modified>
</cp:coreProperties>
</file>