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Peace Sans" panose="02000505040000020004" pitchFamily="50" charset="0"/>
                <a:ea typeface="FuturaHandwritten" panose="02000603000000000000" pitchFamily="2" charset="0"/>
              </a:rPr>
              <a:t>Fats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lmonds food tracker showing 75% fat, 11% carbs, and 14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Almonds nutritional label: Serving size 1 oz., calories 170, total fat 15g (26%), saturated fat 1g, polyunsaturated fat 4g, monounsaturated fat 10g, total carbohydrates 5g (5%), dietary fiber 3g, sugars 1g, proteins 6g (4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vocado nutritional label: Serving size 1/2 medium, calories 120, total fat 11g (19%), saturated fat 1g, polyunsaturated fat 4g, monounsaturated fat 10g, total carbohydrates 6g (7%), dietary fiber 3g, sugars 1g, protein 1.5g (1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vocado food tracker showing 76% fat, 20% carbs, and 4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on nutritional label: Serving size 1 piece, calories 60, total fat 5g (9%), saturated fat 2g, polyunsaturated fat 0g, monounsaturated fat 0g, total carbohydrates 0g (0%), dietary fiber 0g, sugars 0g, proteins 3g (2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con food tracker showing 79% fat, 0% carbs, and 21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tter nutritional label: Serving size 1 oz., calories 120, total fat 9g (16%), saturated fat 6 g, polyunsaturated fat 0g, monounsaturated fat 0g, total carbohydrates 2g (2%), dietary fiber 0g, sugars 0g, proteins 6g (4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utter food tracker showing 100% fat, 0% carbs, and 0% protein&#10;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heews nutritional label: Serving size 1 oz., calories 170, total fat 14g (24%), saturated fat 2g, polyunsaturated fat 0g, monounsaturated fat 0g, total carbohydrates 6g (6%), dietary fiber 2g, sugars 1g, proteins 8g (5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ashews food tracker showing 69% fat, 13% carbs, and 18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ddar cheese: Serving size 1 oz., calories 120, total fat 9g (16%), saturated fat 6 g, polyunsaturated fat 0g, monounsaturated fat 0g, total carbohydrates 2g (2%), dietary fiber 0g, sugars 0g, proteins 6g (4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heddar cheese food tracker showing 72% fat, 7% carbs, and 21% protein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gg nutritional label: Serving size 1 large., calories 70, total fat 5g (8%), saturated fat 1.5g, polyunsaturated fat 1g, monounsaturated fat 2g, total carbohydrates 0.5g (0%), dietary fiber 0g, sugars 0g, proteins 6g (4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Egg food tracker showing 62% fat, 2% carbs, and 36% protein&#10;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anut butter nutritional label: Serving size 2 Tbsp., calories 190, total fat 16g (28%), saturated fat 2.5g, polyunsaturated fat 0g, monounsaturated fat 0g, total carbohydrates 8g (9%), dietary fiber 2g, sugars 3g, proteins 7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eanut butter food tracker showing 71% fat, 16% carbs, and 13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Peace Sans</vt:lpstr>
      <vt:lpstr>Office Theme</vt:lpstr>
      <vt:lpstr>Fats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Fats Guide</dc:title>
  <dc:creator>Frankie Wolf</dc:creator>
  <cp:lastModifiedBy>Frankie Wolf</cp:lastModifiedBy>
  <cp:revision>14</cp:revision>
  <dcterms:created xsi:type="dcterms:W3CDTF">2020-03-28T20:49:18Z</dcterms:created>
  <dcterms:modified xsi:type="dcterms:W3CDTF">2020-04-20T21:26:03Z</dcterms:modified>
</cp:coreProperties>
</file>