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3" r:id="rId3"/>
    <p:sldId id="265" r:id="rId4"/>
    <p:sldId id="269" r:id="rId5"/>
    <p:sldId id="266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73" r:id="rId16"/>
    <p:sldId id="274" r:id="rId17"/>
    <p:sldId id="271" r:id="rId18"/>
    <p:sldId id="272" r:id="rId19"/>
    <p:sldId id="267" r:id="rId20"/>
    <p:sldId id="275" r:id="rId21"/>
    <p:sldId id="276" r:id="rId22"/>
    <p:sldId id="277" r:id="rId23"/>
    <p:sldId id="280" r:id="rId24"/>
    <p:sldId id="279" r:id="rId25"/>
    <p:sldId id="281" r:id="rId26"/>
    <p:sldId id="278" r:id="rId27"/>
    <p:sldId id="283" r:id="rId28"/>
    <p:sldId id="284" r:id="rId29"/>
    <p:sldId id="285" r:id="rId30"/>
    <p:sldId id="286" r:id="rId31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63"/>
            <p14:sldId id="265"/>
            <p14:sldId id="269"/>
            <p14:sldId id="266"/>
            <p14:sldId id="270"/>
          </p14:sldIdLst>
        </p14:section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449</Words>
  <Application>Microsoft Office PowerPoint</Application>
  <PresentationFormat>Custom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35</cp:revision>
  <dcterms:created xsi:type="dcterms:W3CDTF">2020-03-27T15:51:16Z</dcterms:created>
  <dcterms:modified xsi:type="dcterms:W3CDTF">2020-03-29T03:51:54Z</dcterms:modified>
</cp:coreProperties>
</file>