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charts/chart26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charts/chart27.xml" ContentType="application/vnd.openxmlformats-officedocument.drawingml.chart+xml"/>
  <Override PartName="/ppt/charts/style27.xml" ContentType="application/vnd.ms-office.chartstyle+xml"/>
  <Override PartName="/ppt/charts/colors27.xml" ContentType="application/vnd.ms-office.chartcolorstyle+xml"/>
  <Override PartName="/ppt/charts/chart28.xml" ContentType="application/vnd.openxmlformats-officedocument.drawingml.chart+xml"/>
  <Override PartName="/ppt/charts/style28.xml" ContentType="application/vnd.ms-office.chartstyle+xml"/>
  <Override PartName="/ppt/charts/colors28.xml" ContentType="application/vnd.ms-office.chartcolorstyle+xml"/>
  <Override PartName="/ppt/charts/chart29.xml" ContentType="application/vnd.openxmlformats-officedocument.drawingml.chart+xml"/>
  <Override PartName="/ppt/charts/style29.xml" ContentType="application/vnd.ms-office.chartstyle+xml"/>
  <Override PartName="/ppt/charts/colors29.xml" ContentType="application/vnd.ms-office.chartcolorstyle+xml"/>
  <Override PartName="/ppt/charts/chart30.xml" ContentType="application/vnd.openxmlformats-officedocument.drawingml.chart+xml"/>
  <Override PartName="/ppt/charts/style30.xml" ContentType="application/vnd.ms-office.chartstyle+xml"/>
  <Override PartName="/ppt/charts/colors30.xml" ContentType="application/vnd.ms-office.chartcolorstyle+xml"/>
  <Override PartName="/ppt/charts/chart31.xml" ContentType="application/vnd.openxmlformats-officedocument.drawingml.chart+xml"/>
  <Override PartName="/ppt/charts/style31.xml" ContentType="application/vnd.ms-office.chartstyle+xml"/>
  <Override PartName="/ppt/charts/colors31.xml" ContentType="application/vnd.ms-office.chartcolorstyle+xml"/>
  <Override PartName="/ppt/charts/chart32.xml" ContentType="application/vnd.openxmlformats-officedocument.drawingml.chart+xml"/>
  <Override PartName="/ppt/charts/style32.xml" ContentType="application/vnd.ms-office.chartstyle+xml"/>
  <Override PartName="/ppt/charts/colors32.xml" ContentType="application/vnd.ms-office.chartcolorstyle+xml"/>
  <Override PartName="/ppt/charts/chart33.xml" ContentType="application/vnd.openxmlformats-officedocument.drawingml.chart+xml"/>
  <Override PartName="/ppt/charts/style33.xml" ContentType="application/vnd.ms-office.chartstyle+xml"/>
  <Override PartName="/ppt/charts/colors33.xml" ContentType="application/vnd.ms-office.chartcolorstyle+xml"/>
  <Override PartName="/ppt/charts/chart34.xml" ContentType="application/vnd.openxmlformats-officedocument.drawingml.chart+xml"/>
  <Override PartName="/ppt/charts/style34.xml" ContentType="application/vnd.ms-office.chartstyle+xml"/>
  <Override PartName="/ppt/charts/colors34.xml" ContentType="application/vnd.ms-office.chartcolorstyle+xml"/>
  <Override PartName="/ppt/charts/chart35.xml" ContentType="application/vnd.openxmlformats-officedocument.drawingml.chart+xml"/>
  <Override PartName="/ppt/charts/style35.xml" ContentType="application/vnd.ms-office.chartstyle+xml"/>
  <Override PartName="/ppt/charts/colors35.xml" ContentType="application/vnd.ms-office.chartcolorstyle+xml"/>
  <Override PartName="/ppt/charts/chart36.xml" ContentType="application/vnd.openxmlformats-officedocument.drawingml.chart+xml"/>
  <Override PartName="/ppt/charts/style36.xml" ContentType="application/vnd.ms-office.chartstyle+xml"/>
  <Override PartName="/ppt/charts/colors36.xml" ContentType="application/vnd.ms-office.chartcolorstyle+xml"/>
  <Override PartName="/ppt/charts/chart37.xml" ContentType="application/vnd.openxmlformats-officedocument.drawingml.chart+xml"/>
  <Override PartName="/ppt/charts/style37.xml" ContentType="application/vnd.ms-office.chartstyle+xml"/>
  <Override PartName="/ppt/charts/colors37.xml" ContentType="application/vnd.ms-office.chartcolorstyle+xml"/>
  <Override PartName="/ppt/charts/chart38.xml" ContentType="application/vnd.openxmlformats-officedocument.drawingml.chart+xml"/>
  <Override PartName="/ppt/charts/style38.xml" ContentType="application/vnd.ms-office.chartstyle+xml"/>
  <Override PartName="/ppt/charts/colors38.xml" ContentType="application/vnd.ms-office.chartcolorstyle+xml"/>
  <Override PartName="/ppt/charts/chart39.xml" ContentType="application/vnd.openxmlformats-officedocument.drawingml.chart+xml"/>
  <Override PartName="/ppt/charts/style39.xml" ContentType="application/vnd.ms-office.chartstyle+xml"/>
  <Override PartName="/ppt/charts/colors39.xml" ContentType="application/vnd.ms-office.chartcolorstyle+xml"/>
  <Override PartName="/ppt/charts/chart40.xml" ContentType="application/vnd.openxmlformats-officedocument.drawingml.chart+xml"/>
  <Override PartName="/ppt/charts/style40.xml" ContentType="application/vnd.ms-office.chartstyle+xml"/>
  <Override PartName="/ppt/charts/colors40.xml" ContentType="application/vnd.ms-office.chartcolorstyle+xml"/>
  <Override PartName="/ppt/charts/chart41.xml" ContentType="application/vnd.openxmlformats-officedocument.drawingml.chart+xml"/>
  <Override PartName="/ppt/charts/style41.xml" ContentType="application/vnd.ms-office.chartstyle+xml"/>
  <Override PartName="/ppt/charts/colors41.xml" ContentType="application/vnd.ms-office.chartcolorstyle+xml"/>
  <Override PartName="/ppt/charts/chart42.xml" ContentType="application/vnd.openxmlformats-officedocument.drawingml.chart+xml"/>
  <Override PartName="/ppt/charts/style42.xml" ContentType="application/vnd.ms-office.chartstyle+xml"/>
  <Override PartName="/ppt/charts/colors42.xml" ContentType="application/vnd.ms-office.chartcolorstyle+xml"/>
  <Override PartName="/ppt/charts/chart43.xml" ContentType="application/vnd.openxmlformats-officedocument.drawingml.chart+xml"/>
  <Override PartName="/ppt/charts/style43.xml" ContentType="application/vnd.ms-office.chartstyle+xml"/>
  <Override PartName="/ppt/charts/colors43.xml" ContentType="application/vnd.ms-office.chartcolorstyle+xml"/>
  <Override PartName="/ppt/charts/chart44.xml" ContentType="application/vnd.openxmlformats-officedocument.drawingml.chart+xml"/>
  <Override PartName="/ppt/charts/style44.xml" ContentType="application/vnd.ms-office.chartstyle+xml"/>
  <Override PartName="/ppt/charts/colors44.xml" ContentType="application/vnd.ms-office.chartcolorstyle+xml"/>
  <Override PartName="/ppt/charts/chart45.xml" ContentType="application/vnd.openxmlformats-officedocument.drawingml.chart+xml"/>
  <Override PartName="/ppt/charts/style45.xml" ContentType="application/vnd.ms-office.chartstyle+xml"/>
  <Override PartName="/ppt/charts/colors45.xml" ContentType="application/vnd.ms-office.chartcolorstyle+xml"/>
  <Override PartName="/ppt/charts/chart46.xml" ContentType="application/vnd.openxmlformats-officedocument.drawingml.chart+xml"/>
  <Override PartName="/ppt/charts/style46.xml" ContentType="application/vnd.ms-office.chartstyle+xml"/>
  <Override PartName="/ppt/charts/colors46.xml" ContentType="application/vnd.ms-office.chartcolorstyle+xml"/>
  <Override PartName="/ppt/charts/chart47.xml" ContentType="application/vnd.openxmlformats-officedocument.drawingml.chart+xml"/>
  <Override PartName="/ppt/charts/style47.xml" ContentType="application/vnd.ms-office.chartstyle+xml"/>
  <Override PartName="/ppt/charts/colors47.xml" ContentType="application/vnd.ms-office.chartcolorstyle+xml"/>
  <Override PartName="/ppt/charts/chart48.xml" ContentType="application/vnd.openxmlformats-officedocument.drawingml.chart+xml"/>
  <Override PartName="/ppt/charts/style48.xml" ContentType="application/vnd.ms-office.chartstyle+xml"/>
  <Override PartName="/ppt/charts/colors48.xml" ContentType="application/vnd.ms-office.chartcolorstyle+xml"/>
  <Override PartName="/ppt/charts/chart49.xml" ContentType="application/vnd.openxmlformats-officedocument.drawingml.chart+xml"/>
  <Override PartName="/ppt/charts/style49.xml" ContentType="application/vnd.ms-office.chartstyle+xml"/>
  <Override PartName="/ppt/charts/colors49.xml" ContentType="application/vnd.ms-office.chartcolorstyle+xml"/>
  <Override PartName="/ppt/charts/chart50.xml" ContentType="application/vnd.openxmlformats-officedocument.drawingml.chart+xml"/>
  <Override PartName="/ppt/charts/style50.xml" ContentType="application/vnd.ms-office.chartstyle+xml"/>
  <Override PartName="/ppt/charts/colors50.xml" ContentType="application/vnd.ms-office.chartcolorstyle+xml"/>
  <Override PartName="/ppt/charts/chart51.xml" ContentType="application/vnd.openxmlformats-officedocument.drawingml.chart+xml"/>
  <Override PartName="/ppt/charts/style51.xml" ContentType="application/vnd.ms-office.chartstyle+xml"/>
  <Override PartName="/ppt/charts/colors51.xml" ContentType="application/vnd.ms-office.chartcolorstyle+xml"/>
  <Override PartName="/ppt/charts/chart52.xml" ContentType="application/vnd.openxmlformats-officedocument.drawingml.chart+xml"/>
  <Override PartName="/ppt/charts/style52.xml" ContentType="application/vnd.ms-office.chartstyle+xml"/>
  <Override PartName="/ppt/charts/colors52.xml" ContentType="application/vnd.ms-office.chartcolorstyle+xml"/>
  <Override PartName="/ppt/charts/chart53.xml" ContentType="application/vnd.openxmlformats-officedocument.drawingml.chart+xml"/>
  <Override PartName="/ppt/charts/style53.xml" ContentType="application/vnd.ms-office.chartstyle+xml"/>
  <Override PartName="/ppt/charts/colors53.xml" ContentType="application/vnd.ms-office.chartcolorstyle+xml"/>
  <Override PartName="/ppt/charts/chart54.xml" ContentType="application/vnd.openxmlformats-officedocument.drawingml.chart+xml"/>
  <Override PartName="/ppt/charts/style54.xml" ContentType="application/vnd.ms-office.chartstyle+xml"/>
  <Override PartName="/ppt/charts/colors5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8" r:id="rId2"/>
    <p:sldId id="297" r:id="rId3"/>
    <p:sldId id="299" r:id="rId4"/>
    <p:sldId id="263" r:id="rId5"/>
    <p:sldId id="265" r:id="rId6"/>
    <p:sldId id="269" r:id="rId7"/>
    <p:sldId id="266" r:id="rId8"/>
    <p:sldId id="270" r:id="rId9"/>
    <p:sldId id="293" r:id="rId10"/>
    <p:sldId id="294" r:id="rId11"/>
    <p:sldId id="256" r:id="rId12"/>
    <p:sldId id="257" r:id="rId13"/>
    <p:sldId id="298" r:id="rId14"/>
    <p:sldId id="258" r:id="rId15"/>
    <p:sldId id="259" r:id="rId16"/>
    <p:sldId id="260" r:id="rId17"/>
    <p:sldId id="261" r:id="rId18"/>
    <p:sldId id="262" r:id="rId19"/>
    <p:sldId id="264" r:id="rId20"/>
    <p:sldId id="273" r:id="rId21"/>
    <p:sldId id="274" r:id="rId22"/>
    <p:sldId id="271" r:id="rId23"/>
    <p:sldId id="272" r:id="rId24"/>
    <p:sldId id="267" r:id="rId25"/>
    <p:sldId id="275" r:id="rId26"/>
    <p:sldId id="276" r:id="rId27"/>
    <p:sldId id="295" r:id="rId28"/>
    <p:sldId id="296" r:id="rId29"/>
    <p:sldId id="277" r:id="rId30"/>
    <p:sldId id="280" r:id="rId31"/>
    <p:sldId id="279" r:id="rId32"/>
    <p:sldId id="281" r:id="rId33"/>
    <p:sldId id="278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8" r:id="rId52"/>
    <p:sldId id="309" r:id="rId53"/>
    <p:sldId id="307" r:id="rId54"/>
    <p:sldId id="310" r:id="rId55"/>
  </p:sldIdLst>
  <p:sldSz cx="59436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ats" id="{300D5ED1-1125-48FF-B553-0F5372E8F2C3}">
          <p14:sldIdLst>
            <p14:sldId id="268"/>
            <p14:sldId id="297"/>
            <p14:sldId id="299"/>
            <p14:sldId id="263"/>
            <p14:sldId id="265"/>
            <p14:sldId id="269"/>
            <p14:sldId id="266"/>
            <p14:sldId id="270"/>
            <p14:sldId id="293"/>
            <p14:sldId id="294"/>
          </p14:sldIdLst>
        </p14:section>
        <p14:section name="Proteins" id="{49E51465-CE8A-424F-9D7E-AABECC07C10A}">
          <p14:sldIdLst>
            <p14:sldId id="256"/>
            <p14:sldId id="257"/>
            <p14:sldId id="298"/>
            <p14:sldId id="258"/>
            <p14:sldId id="259"/>
            <p14:sldId id="260"/>
            <p14:sldId id="261"/>
            <p14:sldId id="262"/>
          </p14:sldIdLst>
        </p14:section>
        <p14:section name="Carbs" id="{1A9A90FA-044F-44AA-BCCC-1EDA9F6E1DC5}">
          <p14:sldIdLst>
            <p14:sldId id="264"/>
            <p14:sldId id="273"/>
            <p14:sldId id="274"/>
            <p14:sldId id="271"/>
            <p14:sldId id="272"/>
            <p14:sldId id="267"/>
            <p14:sldId id="275"/>
            <p14:sldId id="276"/>
            <p14:sldId id="295"/>
            <p14:sldId id="296"/>
          </p14:sldIdLst>
        </p14:section>
        <p14:section name="Junk Food" id="{03552625-7478-4CAD-AA6E-AE59B193B1FC}">
          <p14:sldIdLst>
            <p14:sldId id="277"/>
            <p14:sldId id="280"/>
            <p14:sldId id="279"/>
            <p14:sldId id="281"/>
            <p14:sldId id="278"/>
            <p14:sldId id="283"/>
            <p14:sldId id="284"/>
            <p14:sldId id="285"/>
            <p14:sldId id="286"/>
          </p14:sldIdLst>
        </p14:section>
        <p14:section name="Healthy Alternatives" id="{24B94E86-108A-4356-BF76-80C065D5AE07}">
          <p14:sldIdLst>
            <p14:sldId id="287"/>
            <p14:sldId id="288"/>
            <p14:sldId id="289"/>
            <p14:sldId id="290"/>
            <p14:sldId id="291"/>
            <p14:sldId id="292"/>
            <p14:sldId id="300"/>
            <p14:sldId id="301"/>
            <p14:sldId id="302"/>
            <p14:sldId id="303"/>
            <p14:sldId id="304"/>
            <p14:sldId id="305"/>
            <p14:sldId id="306"/>
            <p14:sldId id="308"/>
            <p14:sldId id="309"/>
            <p14:sldId id="307"/>
            <p14:sldId id="31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43" autoAdjust="0"/>
    <p:restoredTop sz="94660"/>
  </p:normalViewPr>
  <p:slideViewPr>
    <p:cSldViewPr snapToGrid="0">
      <p:cViewPr varScale="1">
        <p:scale>
          <a:sx n="86" d="100"/>
          <a:sy n="86" d="100"/>
        </p:scale>
        <p:origin x="225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9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0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1.xlsx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2.xlsx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3.xlsx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4.xlsx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5.xlsx"/><Relationship Id="rId2" Type="http://schemas.microsoft.com/office/2011/relationships/chartColorStyle" Target="colors26.xml"/><Relationship Id="rId1" Type="http://schemas.microsoft.com/office/2011/relationships/chartStyle" Target="style26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6.xlsx"/><Relationship Id="rId2" Type="http://schemas.microsoft.com/office/2011/relationships/chartColorStyle" Target="colors27.xml"/><Relationship Id="rId1" Type="http://schemas.microsoft.com/office/2011/relationships/chartStyle" Target="style27.xml"/></Relationships>
</file>

<file path=ppt/charts/_rels/chart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7.xlsx"/><Relationship Id="rId2" Type="http://schemas.microsoft.com/office/2011/relationships/chartColorStyle" Target="colors28.xml"/><Relationship Id="rId1" Type="http://schemas.microsoft.com/office/2011/relationships/chartStyle" Target="style28.xml"/></Relationships>
</file>

<file path=ppt/charts/_rels/chart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8.xlsx"/><Relationship Id="rId2" Type="http://schemas.microsoft.com/office/2011/relationships/chartColorStyle" Target="colors29.xml"/><Relationship Id="rId1" Type="http://schemas.microsoft.com/office/2011/relationships/chartStyle" Target="style29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9.xlsx"/><Relationship Id="rId2" Type="http://schemas.microsoft.com/office/2011/relationships/chartColorStyle" Target="colors30.xml"/><Relationship Id="rId1" Type="http://schemas.microsoft.com/office/2011/relationships/chartStyle" Target="style30.xml"/></Relationships>
</file>

<file path=ppt/charts/_rels/chart3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0.xlsx"/><Relationship Id="rId2" Type="http://schemas.microsoft.com/office/2011/relationships/chartColorStyle" Target="colors31.xml"/><Relationship Id="rId1" Type="http://schemas.microsoft.com/office/2011/relationships/chartStyle" Target="style31.xml"/></Relationships>
</file>

<file path=ppt/charts/_rels/chart3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1.xlsx"/><Relationship Id="rId2" Type="http://schemas.microsoft.com/office/2011/relationships/chartColorStyle" Target="colors32.xml"/><Relationship Id="rId1" Type="http://schemas.microsoft.com/office/2011/relationships/chartStyle" Target="style32.xml"/></Relationships>
</file>

<file path=ppt/charts/_rels/chart3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2.xlsx"/><Relationship Id="rId2" Type="http://schemas.microsoft.com/office/2011/relationships/chartColorStyle" Target="colors33.xml"/><Relationship Id="rId1" Type="http://schemas.microsoft.com/office/2011/relationships/chartStyle" Target="style33.xml"/></Relationships>
</file>

<file path=ppt/charts/_rels/chart3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3.xlsx"/><Relationship Id="rId2" Type="http://schemas.microsoft.com/office/2011/relationships/chartColorStyle" Target="colors34.xml"/><Relationship Id="rId1" Type="http://schemas.microsoft.com/office/2011/relationships/chartStyle" Target="style34.xml"/></Relationships>
</file>

<file path=ppt/charts/_rels/chart3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4.xlsx"/><Relationship Id="rId2" Type="http://schemas.microsoft.com/office/2011/relationships/chartColorStyle" Target="colors35.xml"/><Relationship Id="rId1" Type="http://schemas.microsoft.com/office/2011/relationships/chartStyle" Target="style35.xml"/></Relationships>
</file>

<file path=ppt/charts/_rels/chart3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5.xlsx"/><Relationship Id="rId2" Type="http://schemas.microsoft.com/office/2011/relationships/chartColorStyle" Target="colors36.xml"/><Relationship Id="rId1" Type="http://schemas.microsoft.com/office/2011/relationships/chartStyle" Target="style36.xml"/></Relationships>
</file>

<file path=ppt/charts/_rels/chart3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6.xlsx"/><Relationship Id="rId2" Type="http://schemas.microsoft.com/office/2011/relationships/chartColorStyle" Target="colors37.xml"/><Relationship Id="rId1" Type="http://schemas.microsoft.com/office/2011/relationships/chartStyle" Target="style37.xml"/></Relationships>
</file>

<file path=ppt/charts/_rels/chart3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7.xlsx"/><Relationship Id="rId2" Type="http://schemas.microsoft.com/office/2011/relationships/chartColorStyle" Target="colors38.xml"/><Relationship Id="rId1" Type="http://schemas.microsoft.com/office/2011/relationships/chartStyle" Target="style38.xml"/></Relationships>
</file>

<file path=ppt/charts/_rels/chart3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8.xlsx"/><Relationship Id="rId2" Type="http://schemas.microsoft.com/office/2011/relationships/chartColorStyle" Target="colors39.xml"/><Relationship Id="rId1" Type="http://schemas.microsoft.com/office/2011/relationships/chartStyle" Target="style39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4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9.xlsx"/><Relationship Id="rId2" Type="http://schemas.microsoft.com/office/2011/relationships/chartColorStyle" Target="colors40.xml"/><Relationship Id="rId1" Type="http://schemas.microsoft.com/office/2011/relationships/chartStyle" Target="style40.xml"/></Relationships>
</file>

<file path=ppt/charts/_rels/chart4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0.xlsx"/><Relationship Id="rId2" Type="http://schemas.microsoft.com/office/2011/relationships/chartColorStyle" Target="colors41.xml"/><Relationship Id="rId1" Type="http://schemas.microsoft.com/office/2011/relationships/chartStyle" Target="style41.xml"/></Relationships>
</file>

<file path=ppt/charts/_rels/chart4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1.xlsx"/><Relationship Id="rId2" Type="http://schemas.microsoft.com/office/2011/relationships/chartColorStyle" Target="colors42.xml"/><Relationship Id="rId1" Type="http://schemas.microsoft.com/office/2011/relationships/chartStyle" Target="style42.xml"/></Relationships>
</file>

<file path=ppt/charts/_rels/chart4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2.xlsx"/><Relationship Id="rId2" Type="http://schemas.microsoft.com/office/2011/relationships/chartColorStyle" Target="colors43.xml"/><Relationship Id="rId1" Type="http://schemas.microsoft.com/office/2011/relationships/chartStyle" Target="style43.xml"/></Relationships>
</file>

<file path=ppt/charts/_rels/chart4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3.xlsx"/><Relationship Id="rId2" Type="http://schemas.microsoft.com/office/2011/relationships/chartColorStyle" Target="colors44.xml"/><Relationship Id="rId1" Type="http://schemas.microsoft.com/office/2011/relationships/chartStyle" Target="style44.xml"/></Relationships>
</file>

<file path=ppt/charts/_rels/chart4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4.xlsx"/><Relationship Id="rId2" Type="http://schemas.microsoft.com/office/2011/relationships/chartColorStyle" Target="colors45.xml"/><Relationship Id="rId1" Type="http://schemas.microsoft.com/office/2011/relationships/chartStyle" Target="style45.xml"/></Relationships>
</file>

<file path=ppt/charts/_rels/chart4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5.xlsx"/><Relationship Id="rId2" Type="http://schemas.microsoft.com/office/2011/relationships/chartColorStyle" Target="colors46.xml"/><Relationship Id="rId1" Type="http://schemas.microsoft.com/office/2011/relationships/chartStyle" Target="style46.xml"/></Relationships>
</file>

<file path=ppt/charts/_rels/chart4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6.xlsx"/><Relationship Id="rId2" Type="http://schemas.microsoft.com/office/2011/relationships/chartColorStyle" Target="colors47.xml"/><Relationship Id="rId1" Type="http://schemas.microsoft.com/office/2011/relationships/chartStyle" Target="style47.xml"/></Relationships>
</file>

<file path=ppt/charts/_rels/chart4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7.xlsx"/><Relationship Id="rId2" Type="http://schemas.microsoft.com/office/2011/relationships/chartColorStyle" Target="colors48.xml"/><Relationship Id="rId1" Type="http://schemas.microsoft.com/office/2011/relationships/chartStyle" Target="style48.xml"/></Relationships>
</file>

<file path=ppt/charts/_rels/chart4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8.xlsx"/><Relationship Id="rId2" Type="http://schemas.microsoft.com/office/2011/relationships/chartColorStyle" Target="colors49.xml"/><Relationship Id="rId1" Type="http://schemas.microsoft.com/office/2011/relationships/chartStyle" Target="style49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5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9.xlsx"/><Relationship Id="rId2" Type="http://schemas.microsoft.com/office/2011/relationships/chartColorStyle" Target="colors50.xml"/><Relationship Id="rId1" Type="http://schemas.microsoft.com/office/2011/relationships/chartStyle" Target="style50.xml"/></Relationships>
</file>

<file path=ppt/charts/_rels/chart5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0.xlsx"/><Relationship Id="rId2" Type="http://schemas.microsoft.com/office/2011/relationships/chartColorStyle" Target="colors51.xml"/><Relationship Id="rId1" Type="http://schemas.microsoft.com/office/2011/relationships/chartStyle" Target="style51.xml"/></Relationships>
</file>

<file path=ppt/charts/_rels/chart5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1.xlsx"/><Relationship Id="rId2" Type="http://schemas.microsoft.com/office/2011/relationships/chartColorStyle" Target="colors52.xml"/><Relationship Id="rId1" Type="http://schemas.microsoft.com/office/2011/relationships/chartStyle" Target="style52.xml"/></Relationships>
</file>

<file path=ppt/charts/_rels/chart5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2.xlsx"/><Relationship Id="rId2" Type="http://schemas.microsoft.com/office/2011/relationships/chartColorStyle" Target="colors53.xml"/><Relationship Id="rId1" Type="http://schemas.microsoft.com/office/2011/relationships/chartStyle" Target="style53.xml"/></Relationships>
</file>

<file path=ppt/charts/_rels/chart5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3.xlsx"/><Relationship Id="rId2" Type="http://schemas.microsoft.com/office/2011/relationships/chartColorStyle" Target="colors54.xml"/><Relationship Id="rId1" Type="http://schemas.microsoft.com/office/2011/relationships/chartStyle" Target="style54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6.551610187010358E-3"/>
                  <c:y val="-1.528346456692909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-1.0996739828032445E-2"/>
                  <c:y val="-1.6458442694663167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2.1754991332762611E-3"/>
                  <c:y val="9.4240303295421409E-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0.11</c:v>
                </c:pt>
                <c:pt idx="1">
                  <c:v>0.14000000000000001</c:v>
                </c:pt>
                <c:pt idx="2">
                  <c:v>0.75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6.551610187010358E-3"/>
                  <c:y val="-1.528346456692909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1.2236746061325271E-2"/>
                  <c:y val="5.7637795275590547E-3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2.1754991332762611E-3"/>
                  <c:y val="9.4240303295421409E-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0.2</c:v>
                </c:pt>
                <c:pt idx="1">
                  <c:v>0.04</c:v>
                </c:pt>
                <c:pt idx="2">
                  <c:v>0.76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-8.2333353789445524E-3"/>
                  <c:y val="-1.5283464566929134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-8.8846047471815882E-3"/>
                  <c:y val="-1.0902887139107611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2.1754991332762611E-3"/>
                  <c:y val="9.4240303295421409E-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</c:v>
                </c:pt>
                <c:pt idx="1">
                  <c:v>0.41</c:v>
                </c:pt>
                <c:pt idx="2">
                  <c:v>0.59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-8.2333353789445524E-3"/>
                  <c:y val="-1.5283464566929134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-8.8846047471815882E-3"/>
                  <c:y val="-1.0902887139107611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2.1754991332762611E-3"/>
                  <c:y val="9.4240303295421409E-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</c:v>
                </c:pt>
                <c:pt idx="1">
                  <c:v>0.85</c:v>
                </c:pt>
                <c:pt idx="2">
                  <c:v>0.15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-8.2333353789445524E-3"/>
                  <c:y val="-1.5283464566929134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-8.8846047471815882E-3"/>
                  <c:y val="-1.0902887139107611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2.1754991332762611E-3"/>
                  <c:y val="9.4240303295421409E-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0.22</c:v>
                </c:pt>
                <c:pt idx="1">
                  <c:v>0.78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-8.2333353789445524E-3"/>
                  <c:y val="-1.5283464566929134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-8.8846047471815882E-3"/>
                  <c:y val="-1.0902887139107611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2.1754991332762611E-3"/>
                  <c:y val="9.4240303295421409E-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</c:v>
                </c:pt>
                <c:pt idx="1">
                  <c:v>0.38</c:v>
                </c:pt>
                <c:pt idx="2">
                  <c:v>0.62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-8.2333353789445524E-3"/>
                  <c:y val="-1.5283464566929134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-8.8846047471815882E-3"/>
                  <c:y val="-1.0902887139107611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2.1754991332762611E-3"/>
                  <c:y val="9.4240303295421409E-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</c:v>
                </c:pt>
                <c:pt idx="1">
                  <c:v>0.53</c:v>
                </c:pt>
                <c:pt idx="2">
                  <c:v>0.47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-8.2333353789445524E-3"/>
                  <c:y val="-1.5283464566929134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-8.8846047471815882E-3"/>
                  <c:y val="-1.0902887139107611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2.1754991332762611E-3"/>
                  <c:y val="9.4240303295421409E-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0.09</c:v>
                </c:pt>
                <c:pt idx="1">
                  <c:v>0.39</c:v>
                </c:pt>
                <c:pt idx="2">
                  <c:v>0.52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1.5000150510413163E-2"/>
                  <c:y val="-5.6024205307669876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-8.8846047471815882E-3"/>
                  <c:y val="-1.0902887139107611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2.1754991332762611E-3"/>
                  <c:y val="9.4240303295421409E-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</c:v>
                </c:pt>
                <c:pt idx="1">
                  <c:v>0.95</c:v>
                </c:pt>
                <c:pt idx="2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1.2888015429562385E-2"/>
                  <c:y val="-9.727909011373612E-3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-8.8846047471815882E-3"/>
                  <c:y val="-1.0902887139107611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2.1754991332762611E-3"/>
                  <c:y val="9.4240303295421409E-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0.17</c:v>
                </c:pt>
                <c:pt idx="1">
                  <c:v>0.64</c:v>
                </c:pt>
                <c:pt idx="2">
                  <c:v>0.19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1.2888015429562385E-2"/>
                  <c:y val="-9.727909011373612E-3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-8.8846047471815882E-3"/>
                  <c:y val="-1.0902887139107611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8.5119043758283275E-3"/>
                  <c:y val="-4.1650189559638381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0.89</c:v>
                </c:pt>
                <c:pt idx="1">
                  <c:v>0.11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6.551610187010436E-3"/>
                  <c:y val="-7.8760571595217609E-3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3.7882057379226204E-3"/>
                  <c:y val="2.0822397200349955E-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2.1754991332762611E-3"/>
                  <c:y val="9.4240303295421409E-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0.13</c:v>
                </c:pt>
                <c:pt idx="1">
                  <c:v>0.11</c:v>
                </c:pt>
                <c:pt idx="2">
                  <c:v>0.76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1.2888015429562385E-2"/>
                  <c:y val="-9.727909011373612E-3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-8.8846047471815882E-3"/>
                  <c:y val="-1.0902887139107611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8.5119043758283275E-3"/>
                  <c:y val="-4.1650189559638381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0.92</c:v>
                </c:pt>
                <c:pt idx="1">
                  <c:v>7.0000000000000007E-2</c:v>
                </c:pt>
                <c:pt idx="2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73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1.2888015429562385E-2"/>
                  <c:y val="-9.727909011373612E-3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-8.8846047471815882E-3"/>
                  <c:y val="-1.0902887139107611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4.2876342141269239E-3"/>
                  <c:y val="-4.165018955963840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0.92</c:v>
                </c:pt>
                <c:pt idx="1">
                  <c:v>0.25</c:v>
                </c:pt>
                <c:pt idx="2">
                  <c:v>0.02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1.2888015429562385E-2"/>
                  <c:y val="-9.727909011373612E-3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-8.8846047471815882E-3"/>
                  <c:y val="-1.0902887139107611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2.1754991332762611E-3"/>
                  <c:y val="9.4240303295421409E-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0.68</c:v>
                </c:pt>
                <c:pt idx="1">
                  <c:v>0.17</c:v>
                </c:pt>
                <c:pt idx="2">
                  <c:v>0.15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1.2888015429562385E-2"/>
                  <c:y val="-9.727909011373612E-3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-8.8846047471815882E-3"/>
                  <c:y val="-1.0902887139107611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2.1754991332762611E-3"/>
                  <c:y val="9.4240303295421409E-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0.6</c:v>
                </c:pt>
                <c:pt idx="1">
                  <c:v>0.4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6.551610187010358E-3"/>
                  <c:y val="-1.528346456692909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-1.0996739828032445E-2"/>
                  <c:y val="-1.6458442694663167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2.1754991332762611E-3"/>
                  <c:y val="9.4240303295421409E-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0.38</c:v>
                </c:pt>
                <c:pt idx="1">
                  <c:v>0.26</c:v>
                </c:pt>
                <c:pt idx="2">
                  <c:v>0.36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6.551610187010358E-3"/>
                  <c:y val="-1.528346456692909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-1.0996739828032445E-2"/>
                  <c:y val="-1.6458442694663167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2.1754991332762611E-3"/>
                  <c:y val="9.4240303295421409E-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0.72</c:v>
                </c:pt>
                <c:pt idx="1">
                  <c:v>0.13</c:v>
                </c:pt>
                <c:pt idx="2">
                  <c:v>0.15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6.551610187010358E-3"/>
                  <c:y val="-1.528346456692909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-1.0996739828032445E-2"/>
                  <c:y val="-1.6458442694663167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2.1754991332762611E-3"/>
                  <c:y val="9.4240303295421409E-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0.8</c:v>
                </c:pt>
                <c:pt idx="1">
                  <c:v>0.15</c:v>
                </c:pt>
                <c:pt idx="2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6.551610187010358E-3"/>
                  <c:y val="-1.528346456692909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-4.6603345854801855E-3"/>
                  <c:y val="-2.0162146398366904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1.273617453752973E-2"/>
                  <c:y val="4.353499562554680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0.93</c:v>
                </c:pt>
                <c:pt idx="1">
                  <c:v>0.04</c:v>
                </c:pt>
                <c:pt idx="2">
                  <c:v>0.03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6.551610187010358E-3"/>
                  <c:y val="-1.528346456692909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-4.3606442377878263E-4"/>
                  <c:y val="4.4652668416447945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6.3364052425521049E-5"/>
                  <c:y val="-3.9798337707786541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1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6.551610187010358E-3"/>
                  <c:y val="-1.528346456692909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-1.0996739828032445E-2"/>
                  <c:y val="-1.6458442694663167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2.1754991332762611E-3"/>
                  <c:y val="9.4240303295421409E-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0.39</c:v>
                </c:pt>
                <c:pt idx="1">
                  <c:v>0.08</c:v>
                </c:pt>
                <c:pt idx="2">
                  <c:v>0.53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6.551610187010436E-3"/>
                  <c:y val="-7.8760571595217609E-3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-3.4230225717390005E-2"/>
                  <c:y val="-2.0162146398366904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2.1754991332762611E-3"/>
                  <c:y val="9.4240303295421409E-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0.91</c:v>
                </c:pt>
                <c:pt idx="1">
                  <c:v>0.05</c:v>
                </c:pt>
                <c:pt idx="2">
                  <c:v>0.04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6.551610187010358E-3"/>
                  <c:y val="-1.528346456692909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-1.0996739828032445E-2"/>
                  <c:y val="-1.6458442694663167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2.1754991332762611E-3"/>
                  <c:y val="9.4240303295421409E-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0.39</c:v>
                </c:pt>
                <c:pt idx="1">
                  <c:v>0.08</c:v>
                </c:pt>
                <c:pt idx="2">
                  <c:v>0.53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6.551610187010358E-3"/>
                  <c:y val="-1.528346456692909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-1.0996739828032445E-2"/>
                  <c:y val="-1.6458442694663167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2.1754991332762611E-3"/>
                  <c:y val="9.4240303295421409E-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0.52</c:v>
                </c:pt>
                <c:pt idx="1">
                  <c:v>0.22</c:v>
                </c:pt>
                <c:pt idx="2">
                  <c:v>0.26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6.551610187010358E-3"/>
                  <c:y val="-1.528346456692909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-1.0996739828032445E-2"/>
                  <c:y val="-1.6458442694663167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2.1754991332762611E-3"/>
                  <c:y val="9.4240303295421409E-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0.37</c:v>
                </c:pt>
                <c:pt idx="1">
                  <c:v>0.18</c:v>
                </c:pt>
                <c:pt idx="2">
                  <c:v>0.45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6.551610187010358E-3"/>
                  <c:y val="-1.528346456692909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-1.0996739828032445E-2"/>
                  <c:y val="-1.6458442694663167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2.1754991332762611E-3"/>
                  <c:y val="9.4240303295421409E-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0.41</c:v>
                </c:pt>
                <c:pt idx="1">
                  <c:v>0.2</c:v>
                </c:pt>
                <c:pt idx="2">
                  <c:v>0.39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6.551610187010358E-3"/>
                  <c:y val="-1.528346456692909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-1.0996739828032445E-2"/>
                  <c:y val="-1.6458442694663167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2.1754991332762611E-3"/>
                  <c:y val="9.4240303295421409E-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0.28999999999999998</c:v>
                </c:pt>
                <c:pt idx="1">
                  <c:v>0.24</c:v>
                </c:pt>
                <c:pt idx="2">
                  <c:v>0.47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6.551610187010358E-3"/>
                  <c:y val="-1.528346456692909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-2.578168539398722E-2"/>
                  <c:y val="-5.3473315835520559E-3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2.1754991332762611E-3"/>
                  <c:y val="9.4240303295421409E-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0.83</c:v>
                </c:pt>
                <c:pt idx="1">
                  <c:v>0.06</c:v>
                </c:pt>
                <c:pt idx="2">
                  <c:v>0.11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6.551610187010358E-3"/>
                  <c:y val="-1.528346456692909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1.6760706570718414E-3"/>
                  <c:y val="3.3541557305336832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6.3364052425521049E-5"/>
                  <c:y val="-5.4613152522601342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0.96</c:v>
                </c:pt>
                <c:pt idx="1">
                  <c:v>0.04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6.551610187010358E-3"/>
                  <c:y val="-1.528346456692909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1.6760706570718414E-3"/>
                  <c:y val="3.3541557305336832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6.3364052425521049E-5"/>
                  <c:y val="-5.4613152522601342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0.66</c:v>
                </c:pt>
                <c:pt idx="1">
                  <c:v>0.01</c:v>
                </c:pt>
                <c:pt idx="2">
                  <c:v>0.33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6.551610187010358E-3"/>
                  <c:y val="-1.528346456692909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1.6760706570718414E-3"/>
                  <c:y val="3.3541557305336832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6.3364052425521049E-5"/>
                  <c:y val="-5.4613152522601342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0.4</c:v>
                </c:pt>
                <c:pt idx="1">
                  <c:v>0.6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6.551610187010358E-3"/>
                  <c:y val="-1.528346456692909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1.6760706570718414E-3"/>
                  <c:y val="3.3541557305336832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6.3364052425521049E-5"/>
                  <c:y val="-5.4613152522601342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0.28000000000000003</c:v>
                </c:pt>
                <c:pt idx="1">
                  <c:v>0.26</c:v>
                </c:pt>
                <c:pt idx="2">
                  <c:v>0.46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5.5130717046576572E-2"/>
                  <c:y val="-9.727909011373579E-3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-7.0136522091852005E-2"/>
                  <c:y val="-1.0902887139107646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2.1754991332762611E-3"/>
                  <c:y val="9.4240303295421409E-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</c:v>
                </c:pt>
                <c:pt idx="1">
                  <c:v>0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6.551610187010358E-3"/>
                  <c:y val="-1.528346456692909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1.6760706570718414E-3"/>
                  <c:y val="3.3541557305336832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6.3364052425521049E-5"/>
                  <c:y val="-5.4613152522601342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</c:v>
                </c:pt>
                <c:pt idx="1">
                  <c:v>0.37</c:v>
                </c:pt>
                <c:pt idx="2">
                  <c:v>0.63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6.551610187010358E-3"/>
                  <c:y val="-1.528346456692909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1.6760706570718414E-3"/>
                  <c:y val="3.3541557305336832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6.3364052425521049E-5"/>
                  <c:y val="-5.4613152522601342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0.23</c:v>
                </c:pt>
                <c:pt idx="1">
                  <c:v>0.12</c:v>
                </c:pt>
                <c:pt idx="2">
                  <c:v>0.65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6.551610187010358E-3"/>
                  <c:y val="-1.528346456692909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1.6760706570719188E-3"/>
                  <c:y val="1.131933508311461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-2.0487710284252578E-3"/>
                  <c:y val="-2.313167104111986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0.81</c:v>
                </c:pt>
                <c:pt idx="1">
                  <c:v>0.13</c:v>
                </c:pt>
                <c:pt idx="2">
                  <c:v>0.06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6.551610187010358E-3"/>
                  <c:y val="-1.528346456692909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-2.5481995046294842E-3"/>
                  <c:y val="2.4282298046077573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-2.0487710284252578E-3"/>
                  <c:y val="-4.1650189559638361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0.96</c:v>
                </c:pt>
                <c:pt idx="1">
                  <c:v>0.01</c:v>
                </c:pt>
                <c:pt idx="2">
                  <c:v>0.03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6.551610187010358E-3"/>
                  <c:y val="-1.528346456692909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-2.5481995046294842E-3"/>
                  <c:y val="2.0822397200349955E-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-2.0487710284251806E-3"/>
                  <c:y val="-1.202055993000874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0.7</c:v>
                </c:pt>
                <c:pt idx="1">
                  <c:v>0.15</c:v>
                </c:pt>
                <c:pt idx="2">
                  <c:v>0.15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6.551610187010358E-3"/>
                  <c:y val="-1.528346456692909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-2.5481995046294842E-3"/>
                  <c:y val="2.0822397200349955E-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-2.0487710284251806E-3"/>
                  <c:y val="-1.202055993000874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0.65</c:v>
                </c:pt>
                <c:pt idx="1">
                  <c:v>0.27</c:v>
                </c:pt>
                <c:pt idx="2">
                  <c:v>0.08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6.551610187010358E-3"/>
                  <c:y val="-1.528346456692909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-2.5481995046294842E-3"/>
                  <c:y val="2.0822397200349955E-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-2.0487710284251806E-3"/>
                  <c:y val="-1.202055993000874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0.61</c:v>
                </c:pt>
                <c:pt idx="1">
                  <c:v>0.35</c:v>
                </c:pt>
                <c:pt idx="2">
                  <c:v>0.04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6.551610187010358E-3"/>
                  <c:y val="-1.528346456692909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-2.5481995046294842E-3"/>
                  <c:y val="2.0822397200349955E-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-2.0487710284251806E-3"/>
                  <c:y val="-1.202055993000874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0.18</c:v>
                </c:pt>
                <c:pt idx="1">
                  <c:v>0.48</c:v>
                </c:pt>
                <c:pt idx="2">
                  <c:v>0.34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6.551610187010358E-3"/>
                  <c:y val="-1.528346456692909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-2.5481995046294842E-3"/>
                  <c:y val="2.0822397200349955E-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-2.0487710284251806E-3"/>
                  <c:y val="-1.202055993000874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0.43</c:v>
                </c:pt>
                <c:pt idx="1">
                  <c:v>0.09</c:v>
                </c:pt>
                <c:pt idx="2">
                  <c:v>0.48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6.551610187010358E-3"/>
                  <c:y val="-1.528346456692909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-2.5481995046294842E-3"/>
                  <c:y val="2.0822397200349955E-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-2.0487710284251806E-3"/>
                  <c:y val="-1.202055993000874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0.33</c:v>
                </c:pt>
                <c:pt idx="1">
                  <c:v>0.6</c:v>
                </c:pt>
                <c:pt idx="2">
                  <c:v>7.0000000000000007E-2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6.551610187010358E-3"/>
                  <c:y val="-1.528346456692909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-1.0996739828032445E-2"/>
                  <c:y val="-1.6458442694663167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2.1754991332762611E-3"/>
                  <c:y val="9.4240303295421409E-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0.13</c:v>
                </c:pt>
                <c:pt idx="1">
                  <c:v>0.18</c:v>
                </c:pt>
                <c:pt idx="2">
                  <c:v>0.69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6.551610187010358E-3"/>
                  <c:y val="-1.528346456692909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-2.5481995046294842E-3"/>
                  <c:y val="2.0822397200349955E-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-2.0487710284251806E-3"/>
                  <c:y val="-1.202055993000874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0.35</c:v>
                </c:pt>
                <c:pt idx="1">
                  <c:v>0.4</c:v>
                </c:pt>
                <c:pt idx="2">
                  <c:v>0.25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6.551610187010358E-3"/>
                  <c:y val="-1.528346456692909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-2.5481995046294842E-3"/>
                  <c:y val="2.0822397200349955E-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-2.0487710284251806E-3"/>
                  <c:y val="-1.202055993000874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0.35</c:v>
                </c:pt>
                <c:pt idx="1">
                  <c:v>0.4</c:v>
                </c:pt>
                <c:pt idx="2">
                  <c:v>0.25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chemeClr val="bg1">
                  <a:lumMod val="9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chemeClr val="bg1">
                  <a:lumMod val="9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6.551610187010358E-3"/>
                  <c:y val="-1.528346456692909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1" i="0" u="none" strike="noStrike" kern="1200" baseline="0">
                        <a:solidFill>
                          <a:schemeClr val="tx1"/>
                        </a:solidFill>
                        <a:latin typeface="Articulate" panose="02000503040000020004" pitchFamily="2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b="1" smtClean="0">
                        <a:solidFill>
                          <a:schemeClr val="tx1"/>
                        </a:solidFill>
                        <a:latin typeface="Articulate" panose="02000503040000020004" pitchFamily="2" charset="0"/>
                      </a:rPr>
                      <a:pPr>
                        <a:defRPr sz="1600" b="1">
                          <a:solidFill>
                            <a:schemeClr val="tx1"/>
                          </a:solidFill>
                          <a:latin typeface="Articulate" panose="02000503040000020004" pitchFamily="2" charset="0"/>
                        </a:defRPr>
                      </a:pPr>
                      <a:t>[CATEGORY NAME]</a:t>
                    </a:fld>
                    <a:r>
                      <a:rPr lang="en-US" sz="1600" b="1" baseline="0" dirty="0">
                        <a:solidFill>
                          <a:schemeClr val="tx1"/>
                        </a:solidFill>
                        <a:latin typeface="Articulate" panose="02000503040000020004" pitchFamily="2" charset="0"/>
                      </a:rPr>
                      <a:t> </a:t>
                    </a:r>
                  </a:p>
                  <a:p>
                    <a:pPr>
                      <a:defRPr sz="1600" b="1">
                        <a:solidFill>
                          <a:schemeClr val="tx1"/>
                        </a:solidFill>
                        <a:latin typeface="Articulate" panose="02000503040000020004" pitchFamily="2" charset="0"/>
                      </a:defRPr>
                    </a:pPr>
                    <a:fld id="{FB06E928-E1F7-4E74-8978-720C2A0D22B6}" type="VALUE">
                      <a:rPr lang="en-US" sz="1600" b="1" baseline="0" smtClean="0">
                        <a:solidFill>
                          <a:schemeClr val="tx1"/>
                        </a:solidFill>
                        <a:latin typeface="Articulate" panose="02000503040000020004" pitchFamily="2" charset="0"/>
                      </a:rPr>
                      <a:pPr>
                        <a:defRPr sz="1600" b="1">
                          <a:solidFill>
                            <a:schemeClr val="tx1"/>
                          </a:solidFill>
                          <a:latin typeface="Articulate" panose="02000503040000020004" pitchFamily="2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1" i="0" u="none" strike="noStrike" kern="1200" baseline="0">
                      <a:solidFill>
                        <a:schemeClr val="tx1"/>
                      </a:solidFill>
                      <a:latin typeface="Articulate" panose="02000503040000020004" pitchFamily="2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-2.5481995046294842E-3"/>
                  <c:y val="2.0822397200349955E-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2400" b="1" i="0" u="none" strike="noStrike" kern="1200" baseline="0">
                        <a:solidFill>
                          <a:schemeClr val="tx1"/>
                        </a:solidFill>
                        <a:latin typeface="Articulate" panose="02000503040000020004" pitchFamily="2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2400" b="1" smtClean="0">
                        <a:solidFill>
                          <a:schemeClr val="tx1"/>
                        </a:solidFill>
                        <a:latin typeface="Articulate" panose="02000503040000020004" pitchFamily="2" charset="0"/>
                      </a:rPr>
                      <a:pPr>
                        <a:defRPr sz="2400" b="1">
                          <a:solidFill>
                            <a:schemeClr val="tx1"/>
                          </a:solidFill>
                          <a:latin typeface="Articulate" panose="02000503040000020004" pitchFamily="2" charset="0"/>
                        </a:defRPr>
                      </a:pPr>
                      <a:t>[CATEGORY NAME]</a:t>
                    </a:fld>
                    <a:endParaRPr lang="en-US" sz="2400" b="1" dirty="0">
                      <a:solidFill>
                        <a:schemeClr val="tx1"/>
                      </a:solidFill>
                      <a:latin typeface="Articulate" panose="02000503040000020004" pitchFamily="2" charset="0"/>
                    </a:endParaRPr>
                  </a:p>
                  <a:p>
                    <a:pPr>
                      <a:defRPr sz="2400" b="1">
                        <a:solidFill>
                          <a:schemeClr val="tx1"/>
                        </a:solidFill>
                        <a:latin typeface="Articulate" panose="02000503040000020004" pitchFamily="2" charset="0"/>
                      </a:defRPr>
                    </a:pPr>
                    <a:r>
                      <a:rPr lang="en-US" sz="2400" b="1" baseline="0" dirty="0">
                        <a:solidFill>
                          <a:schemeClr val="tx1"/>
                        </a:solidFill>
                        <a:latin typeface="Articulate" panose="02000503040000020004" pitchFamily="2" charset="0"/>
                      </a:rPr>
                      <a:t> </a:t>
                    </a:r>
                    <a:fld id="{69FDA7E2-B396-4F80-8BCF-ED09DB61E887}" type="VALUE">
                      <a:rPr lang="en-US" sz="2400" b="1" baseline="0">
                        <a:solidFill>
                          <a:schemeClr val="tx1"/>
                        </a:solidFill>
                        <a:latin typeface="Articulate" panose="02000503040000020004" pitchFamily="2" charset="0"/>
                      </a:rPr>
                      <a:pPr>
                        <a:defRPr sz="2400" b="1">
                          <a:solidFill>
                            <a:schemeClr val="tx1"/>
                          </a:solidFill>
                          <a:latin typeface="Articulate" panose="02000503040000020004" pitchFamily="2" charset="0"/>
                        </a:defRPr>
                      </a:pPr>
                      <a:t>[VALUE]</a:t>
                    </a:fld>
                    <a:endParaRPr lang="en-US" sz="2400" b="1" baseline="0" dirty="0">
                      <a:solidFill>
                        <a:schemeClr val="tx1"/>
                      </a:solidFill>
                      <a:latin typeface="Articulate" panose="02000503040000020004" pitchFamily="2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400" b="1" i="0" u="none" strike="noStrike" kern="1200" baseline="0">
                      <a:solidFill>
                        <a:schemeClr val="tx1"/>
                      </a:solidFill>
                      <a:latin typeface="Articulate" panose="02000503040000020004" pitchFamily="2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-2.0487710284251806E-3"/>
                  <c:y val="-1.202055993000874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1" i="0" u="none" strike="noStrike" kern="1200" baseline="0">
                        <a:solidFill>
                          <a:schemeClr val="tx1"/>
                        </a:solidFill>
                        <a:latin typeface="Articulate" panose="02000503040000020004" pitchFamily="2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b="1" smtClean="0">
                        <a:solidFill>
                          <a:schemeClr val="tx1"/>
                        </a:solidFill>
                        <a:latin typeface="Articulate" panose="02000503040000020004" pitchFamily="2" charset="0"/>
                      </a:rPr>
                      <a:pPr algn="ctr">
                        <a:defRPr sz="1600" b="1">
                          <a:solidFill>
                            <a:schemeClr val="tx1"/>
                          </a:solidFill>
                          <a:latin typeface="Articulate" panose="02000503040000020004" pitchFamily="2" charset="0"/>
                        </a:defRPr>
                      </a:pPr>
                      <a:t>[CATEGORY NAME]</a:t>
                    </a:fld>
                    <a:r>
                      <a:rPr lang="en-US" sz="1600" b="1" baseline="0" dirty="0">
                        <a:solidFill>
                          <a:schemeClr val="tx1"/>
                        </a:solidFill>
                        <a:latin typeface="Articulate" panose="02000503040000020004" pitchFamily="2" charset="0"/>
                      </a:rPr>
                      <a:t> </a:t>
                    </a:r>
                  </a:p>
                  <a:p>
                    <a:pPr algn="ctr">
                      <a:defRPr sz="1600" b="1">
                        <a:solidFill>
                          <a:schemeClr val="tx1"/>
                        </a:solidFill>
                        <a:latin typeface="Articulate" panose="02000503040000020004" pitchFamily="2" charset="0"/>
                      </a:defRPr>
                    </a:pPr>
                    <a:fld id="{422174A9-A5E6-4050-9BD4-6F61863C336D}" type="VALUE">
                      <a:rPr lang="en-US" sz="1600" b="1" baseline="0" smtClean="0">
                        <a:solidFill>
                          <a:schemeClr val="tx1"/>
                        </a:solidFill>
                        <a:latin typeface="Articulate" panose="02000503040000020004" pitchFamily="2" charset="0"/>
                      </a:rPr>
                      <a:pPr algn="ctr">
                        <a:defRPr sz="1600" b="1">
                          <a:solidFill>
                            <a:schemeClr val="tx1"/>
                          </a:solidFill>
                          <a:latin typeface="Articulate" panose="02000503040000020004" pitchFamily="2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1" i="0" u="none" strike="noStrike" kern="1200" baseline="0">
                      <a:solidFill>
                        <a:schemeClr val="tx1"/>
                      </a:solidFill>
                      <a:latin typeface="Articulate" panose="02000503040000020004" pitchFamily="2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/>
                    </a:solidFill>
                    <a:latin typeface="Articulate" panose="02000503040000020004" pitchFamily="2" charset="0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0.35</c:v>
                </c:pt>
                <c:pt idx="1">
                  <c:v>0.4</c:v>
                </c:pt>
                <c:pt idx="2">
                  <c:v>0.25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chemeClr val="bg1">
                  <a:lumMod val="9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-1.4569740621496657E-2"/>
                  <c:y val="-2.0839020122484654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2400" b="1" i="0" u="none" strike="noStrike" kern="1200" baseline="0">
                        <a:solidFill>
                          <a:schemeClr val="tx1"/>
                        </a:solidFill>
                        <a:latin typeface="Articulate" panose="02000503040000020004" pitchFamily="2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2400" b="1" smtClean="0">
                        <a:solidFill>
                          <a:schemeClr val="tx1"/>
                        </a:solidFill>
                        <a:latin typeface="Articulate" panose="02000503040000020004" pitchFamily="2" charset="0"/>
                      </a:rPr>
                      <a:pPr algn="ctr">
                        <a:defRPr sz="2400" b="1">
                          <a:solidFill>
                            <a:schemeClr val="tx1"/>
                          </a:solidFill>
                          <a:latin typeface="Articulate" panose="02000503040000020004" pitchFamily="2" charset="0"/>
                        </a:defRPr>
                      </a:pPr>
                      <a:t>[CATEGORY NAME]</a:t>
                    </a:fld>
                    <a:r>
                      <a:rPr lang="en-US" sz="2400" b="1" baseline="0" dirty="0">
                        <a:solidFill>
                          <a:schemeClr val="tx1"/>
                        </a:solidFill>
                        <a:latin typeface="Articulate" panose="02000503040000020004" pitchFamily="2" charset="0"/>
                      </a:rPr>
                      <a:t> </a:t>
                    </a:r>
                  </a:p>
                  <a:p>
                    <a:pPr algn="ctr">
                      <a:defRPr sz="2400" b="1">
                        <a:solidFill>
                          <a:schemeClr val="tx1"/>
                        </a:solidFill>
                        <a:latin typeface="Articulate" panose="02000503040000020004" pitchFamily="2" charset="0"/>
                      </a:defRPr>
                    </a:pPr>
                    <a:fld id="{FB06E928-E1F7-4E74-8978-720C2A0D22B6}" type="VALUE">
                      <a:rPr lang="en-US" sz="2400" b="1" baseline="0" smtClean="0">
                        <a:solidFill>
                          <a:schemeClr val="tx1"/>
                        </a:solidFill>
                        <a:latin typeface="Articulate" panose="02000503040000020004" pitchFamily="2" charset="0"/>
                      </a:rPr>
                      <a:pPr algn="ctr">
                        <a:defRPr sz="2400" b="1">
                          <a:solidFill>
                            <a:schemeClr val="tx1"/>
                          </a:solidFill>
                          <a:latin typeface="Articulate" panose="02000503040000020004" pitchFamily="2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2400" b="1" i="0" u="none" strike="noStrike" kern="1200" baseline="0">
                      <a:solidFill>
                        <a:schemeClr val="tx1"/>
                      </a:solidFill>
                      <a:latin typeface="Articulate" panose="02000503040000020004" pitchFamily="2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-2.5481995046294842E-3"/>
                  <c:y val="2.0822397200349955E-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1" i="0" u="none" strike="noStrike" kern="1200" baseline="0">
                        <a:solidFill>
                          <a:schemeClr val="tx1"/>
                        </a:solidFill>
                        <a:latin typeface="Articulate" panose="02000503040000020004" pitchFamily="2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b="1" smtClean="0">
                        <a:solidFill>
                          <a:schemeClr val="tx1"/>
                        </a:solidFill>
                        <a:latin typeface="Articulate" panose="02000503040000020004" pitchFamily="2" charset="0"/>
                      </a:rPr>
                      <a:pPr>
                        <a:defRPr sz="1600" b="1">
                          <a:solidFill>
                            <a:schemeClr val="tx1"/>
                          </a:solidFill>
                          <a:latin typeface="Articulate" panose="02000503040000020004" pitchFamily="2" charset="0"/>
                        </a:defRPr>
                      </a:pPr>
                      <a:t>[CATEGORY NAME]</a:t>
                    </a:fld>
                    <a:endParaRPr lang="en-US" sz="1600" b="1" dirty="0">
                      <a:solidFill>
                        <a:schemeClr val="tx1"/>
                      </a:solidFill>
                      <a:latin typeface="Articulate" panose="02000503040000020004" pitchFamily="2" charset="0"/>
                    </a:endParaRPr>
                  </a:p>
                  <a:p>
                    <a:pPr>
                      <a:defRPr sz="1600" b="1">
                        <a:solidFill>
                          <a:schemeClr val="tx1"/>
                        </a:solidFill>
                        <a:latin typeface="Articulate" panose="02000503040000020004" pitchFamily="2" charset="0"/>
                      </a:defRPr>
                    </a:pPr>
                    <a:r>
                      <a:rPr lang="en-US" sz="1600" b="1" baseline="0" dirty="0">
                        <a:solidFill>
                          <a:schemeClr val="tx1"/>
                        </a:solidFill>
                        <a:latin typeface="Articulate" panose="02000503040000020004" pitchFamily="2" charset="0"/>
                      </a:rPr>
                      <a:t> </a:t>
                    </a:r>
                    <a:fld id="{69FDA7E2-B396-4F80-8BCF-ED09DB61E887}" type="VALUE">
                      <a:rPr lang="en-US" sz="1600" b="1" baseline="0">
                        <a:solidFill>
                          <a:schemeClr val="tx1"/>
                        </a:solidFill>
                        <a:latin typeface="Articulate" panose="02000503040000020004" pitchFamily="2" charset="0"/>
                      </a:rPr>
                      <a:pPr>
                        <a:defRPr sz="1600" b="1">
                          <a:solidFill>
                            <a:schemeClr val="tx1"/>
                          </a:solidFill>
                          <a:latin typeface="Articulate" panose="02000503040000020004" pitchFamily="2" charset="0"/>
                        </a:defRPr>
                      </a:pPr>
                      <a:t>[VALUE]</a:t>
                    </a:fld>
                    <a:endParaRPr lang="en-US" sz="1600" b="1" baseline="0" dirty="0">
                      <a:solidFill>
                        <a:schemeClr val="tx1"/>
                      </a:solidFill>
                      <a:latin typeface="Articulate" panose="02000503040000020004" pitchFamily="2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1" i="0" u="none" strike="noStrike" kern="1200" baseline="0">
                      <a:solidFill>
                        <a:schemeClr val="tx1"/>
                      </a:solidFill>
                      <a:latin typeface="Articulate" panose="02000503040000020004" pitchFamily="2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-2.0487710284251806E-3"/>
                  <c:y val="-1.202055993000874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1" i="0" u="none" strike="noStrike" kern="1200" baseline="0">
                        <a:solidFill>
                          <a:schemeClr val="tx1"/>
                        </a:solidFill>
                        <a:latin typeface="Articulate" panose="02000503040000020004" pitchFamily="2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b="1" smtClean="0">
                        <a:solidFill>
                          <a:schemeClr val="tx1"/>
                        </a:solidFill>
                        <a:latin typeface="Articulate" panose="02000503040000020004" pitchFamily="2" charset="0"/>
                      </a:rPr>
                      <a:pPr algn="ctr">
                        <a:defRPr sz="1600" b="1">
                          <a:solidFill>
                            <a:schemeClr val="tx1"/>
                          </a:solidFill>
                          <a:latin typeface="Articulate" panose="02000503040000020004" pitchFamily="2" charset="0"/>
                        </a:defRPr>
                      </a:pPr>
                      <a:t>[CATEGORY NAME]</a:t>
                    </a:fld>
                    <a:r>
                      <a:rPr lang="en-US" sz="1600" b="1" baseline="0" dirty="0">
                        <a:solidFill>
                          <a:schemeClr val="tx1"/>
                        </a:solidFill>
                        <a:latin typeface="Articulate" panose="02000503040000020004" pitchFamily="2" charset="0"/>
                      </a:rPr>
                      <a:t> </a:t>
                    </a:r>
                  </a:p>
                  <a:p>
                    <a:pPr algn="ctr">
                      <a:defRPr sz="1600" b="1">
                        <a:solidFill>
                          <a:schemeClr val="tx1"/>
                        </a:solidFill>
                        <a:latin typeface="Articulate" panose="02000503040000020004" pitchFamily="2" charset="0"/>
                      </a:defRPr>
                    </a:pPr>
                    <a:fld id="{422174A9-A5E6-4050-9BD4-6F61863C336D}" type="VALUE">
                      <a:rPr lang="en-US" sz="1600" b="1" baseline="0" smtClean="0">
                        <a:solidFill>
                          <a:schemeClr val="tx1"/>
                        </a:solidFill>
                        <a:latin typeface="Articulate" panose="02000503040000020004" pitchFamily="2" charset="0"/>
                      </a:rPr>
                      <a:pPr algn="ctr">
                        <a:defRPr sz="1600" b="1">
                          <a:solidFill>
                            <a:schemeClr val="tx1"/>
                          </a:solidFill>
                          <a:latin typeface="Articulate" panose="02000503040000020004" pitchFamily="2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1" i="0" u="none" strike="noStrike" kern="1200" baseline="0">
                      <a:solidFill>
                        <a:schemeClr val="tx1"/>
                      </a:solidFill>
                      <a:latin typeface="Articulate" panose="02000503040000020004" pitchFamily="2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/>
                    </a:solidFill>
                    <a:latin typeface="Articulate" panose="02000503040000020004" pitchFamily="2" charset="0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0.35</c:v>
                </c:pt>
                <c:pt idx="1">
                  <c:v>0.4</c:v>
                </c:pt>
                <c:pt idx="2">
                  <c:v>0.25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chemeClr val="bg1">
                  <a:lumMod val="9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6.551610187010358E-3"/>
                  <c:y val="-1.528346456692909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1" i="0" u="none" strike="noStrike" kern="1200" baseline="0">
                        <a:solidFill>
                          <a:schemeClr val="tx1"/>
                        </a:solidFill>
                        <a:latin typeface="Articulate" panose="02000503040000020004" pitchFamily="2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b="1" smtClean="0">
                        <a:solidFill>
                          <a:schemeClr val="tx1"/>
                        </a:solidFill>
                        <a:latin typeface="Articulate" panose="02000503040000020004" pitchFamily="2" charset="0"/>
                      </a:rPr>
                      <a:pPr>
                        <a:defRPr sz="1600" b="1">
                          <a:solidFill>
                            <a:schemeClr val="tx1"/>
                          </a:solidFill>
                          <a:latin typeface="Articulate" panose="02000503040000020004" pitchFamily="2" charset="0"/>
                        </a:defRPr>
                      </a:pPr>
                      <a:t>[CATEGORY NAME]</a:t>
                    </a:fld>
                    <a:r>
                      <a:rPr lang="en-US" sz="1600" b="1" baseline="0" dirty="0">
                        <a:solidFill>
                          <a:schemeClr val="tx1"/>
                        </a:solidFill>
                        <a:latin typeface="Articulate" panose="02000503040000020004" pitchFamily="2" charset="0"/>
                      </a:rPr>
                      <a:t> </a:t>
                    </a:r>
                  </a:p>
                  <a:p>
                    <a:pPr>
                      <a:defRPr sz="1600" b="1">
                        <a:solidFill>
                          <a:schemeClr val="tx1"/>
                        </a:solidFill>
                        <a:latin typeface="Articulate" panose="02000503040000020004" pitchFamily="2" charset="0"/>
                      </a:defRPr>
                    </a:pPr>
                    <a:fld id="{FB06E928-E1F7-4E74-8978-720C2A0D22B6}" type="VALUE">
                      <a:rPr lang="en-US" sz="1600" b="1" baseline="0" smtClean="0">
                        <a:solidFill>
                          <a:schemeClr val="tx1"/>
                        </a:solidFill>
                        <a:latin typeface="Articulate" panose="02000503040000020004" pitchFamily="2" charset="0"/>
                      </a:rPr>
                      <a:pPr>
                        <a:defRPr sz="1600" b="1">
                          <a:solidFill>
                            <a:schemeClr val="tx1"/>
                          </a:solidFill>
                          <a:latin typeface="Articulate" panose="02000503040000020004" pitchFamily="2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1" i="0" u="none" strike="noStrike" kern="1200" baseline="0">
                      <a:solidFill>
                        <a:schemeClr val="tx1"/>
                      </a:solidFill>
                      <a:latin typeface="Articulate" panose="02000503040000020004" pitchFamily="2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-2.5481995046294842E-3"/>
                  <c:y val="2.0822397200349955E-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1" i="0" u="none" strike="noStrike" kern="1200" baseline="0">
                        <a:solidFill>
                          <a:schemeClr val="tx1"/>
                        </a:solidFill>
                        <a:latin typeface="Articulate" panose="02000503040000020004" pitchFamily="2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b="1" smtClean="0">
                        <a:solidFill>
                          <a:schemeClr val="tx1"/>
                        </a:solidFill>
                        <a:latin typeface="Articulate" panose="02000503040000020004" pitchFamily="2" charset="0"/>
                      </a:rPr>
                      <a:pPr>
                        <a:defRPr sz="1600" b="1">
                          <a:solidFill>
                            <a:schemeClr val="tx1"/>
                          </a:solidFill>
                          <a:latin typeface="Articulate" panose="02000503040000020004" pitchFamily="2" charset="0"/>
                        </a:defRPr>
                      </a:pPr>
                      <a:t>[CATEGORY NAME]</a:t>
                    </a:fld>
                    <a:endParaRPr lang="en-US" sz="1600" b="1" dirty="0">
                      <a:solidFill>
                        <a:schemeClr val="tx1"/>
                      </a:solidFill>
                      <a:latin typeface="Articulate" panose="02000503040000020004" pitchFamily="2" charset="0"/>
                    </a:endParaRPr>
                  </a:p>
                  <a:p>
                    <a:pPr>
                      <a:defRPr sz="1600" b="1">
                        <a:solidFill>
                          <a:schemeClr val="tx1"/>
                        </a:solidFill>
                        <a:latin typeface="Articulate" panose="02000503040000020004" pitchFamily="2" charset="0"/>
                      </a:defRPr>
                    </a:pPr>
                    <a:r>
                      <a:rPr lang="en-US" sz="1600" b="1" baseline="0" dirty="0">
                        <a:solidFill>
                          <a:schemeClr val="tx1"/>
                        </a:solidFill>
                        <a:latin typeface="Articulate" panose="02000503040000020004" pitchFamily="2" charset="0"/>
                      </a:rPr>
                      <a:t> </a:t>
                    </a:r>
                    <a:fld id="{69FDA7E2-B396-4F80-8BCF-ED09DB61E887}" type="VALUE">
                      <a:rPr lang="en-US" sz="1600" b="1" baseline="0">
                        <a:solidFill>
                          <a:schemeClr val="tx1"/>
                        </a:solidFill>
                        <a:latin typeface="Articulate" panose="02000503040000020004" pitchFamily="2" charset="0"/>
                      </a:rPr>
                      <a:pPr>
                        <a:defRPr sz="1600" b="1">
                          <a:solidFill>
                            <a:schemeClr val="tx1"/>
                          </a:solidFill>
                          <a:latin typeface="Articulate" panose="02000503040000020004" pitchFamily="2" charset="0"/>
                        </a:defRPr>
                      </a:pPr>
                      <a:t>[VALUE]</a:t>
                    </a:fld>
                    <a:endParaRPr lang="en-US" sz="1600" b="1" baseline="0" dirty="0">
                      <a:solidFill>
                        <a:schemeClr val="tx1"/>
                      </a:solidFill>
                      <a:latin typeface="Articulate" panose="02000503040000020004" pitchFamily="2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1" i="0" u="none" strike="noStrike" kern="1200" baseline="0">
                      <a:solidFill>
                        <a:schemeClr val="tx1"/>
                      </a:solidFill>
                      <a:latin typeface="Articulate" panose="02000503040000020004" pitchFamily="2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-2.0487710284251806E-3"/>
                  <c:y val="-1.202055993000874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2400" b="1" i="0" u="none" strike="noStrike" kern="1200" baseline="0">
                        <a:solidFill>
                          <a:schemeClr val="tx1"/>
                        </a:solidFill>
                        <a:latin typeface="Articulate" panose="02000503040000020004" pitchFamily="2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2400" b="1" smtClean="0">
                        <a:solidFill>
                          <a:schemeClr val="tx1"/>
                        </a:solidFill>
                        <a:latin typeface="Articulate" panose="02000503040000020004" pitchFamily="2" charset="0"/>
                      </a:rPr>
                      <a:pPr algn="ctr">
                        <a:defRPr sz="2400" b="1">
                          <a:solidFill>
                            <a:schemeClr val="tx1"/>
                          </a:solidFill>
                          <a:latin typeface="Articulate" panose="02000503040000020004" pitchFamily="2" charset="0"/>
                        </a:defRPr>
                      </a:pPr>
                      <a:t>[CATEGORY NAME]</a:t>
                    </a:fld>
                    <a:r>
                      <a:rPr lang="en-US" sz="2400" b="1" baseline="0" dirty="0">
                        <a:solidFill>
                          <a:schemeClr val="tx1"/>
                        </a:solidFill>
                        <a:latin typeface="Articulate" panose="02000503040000020004" pitchFamily="2" charset="0"/>
                      </a:rPr>
                      <a:t> </a:t>
                    </a:r>
                  </a:p>
                  <a:p>
                    <a:pPr algn="ctr">
                      <a:defRPr sz="2400" b="1">
                        <a:solidFill>
                          <a:schemeClr val="tx1"/>
                        </a:solidFill>
                        <a:latin typeface="Articulate" panose="02000503040000020004" pitchFamily="2" charset="0"/>
                      </a:defRPr>
                    </a:pPr>
                    <a:fld id="{422174A9-A5E6-4050-9BD4-6F61863C336D}" type="VALUE">
                      <a:rPr lang="en-US" sz="2400" b="1" baseline="0" smtClean="0">
                        <a:solidFill>
                          <a:schemeClr val="tx1"/>
                        </a:solidFill>
                        <a:latin typeface="Articulate" panose="02000503040000020004" pitchFamily="2" charset="0"/>
                      </a:rPr>
                      <a:pPr algn="ctr">
                        <a:defRPr sz="2400" b="1">
                          <a:solidFill>
                            <a:schemeClr val="tx1"/>
                          </a:solidFill>
                          <a:latin typeface="Articulate" panose="02000503040000020004" pitchFamily="2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2400" b="1" i="0" u="none" strike="noStrike" kern="1200" baseline="0">
                      <a:solidFill>
                        <a:schemeClr val="tx1"/>
                      </a:solidFill>
                      <a:latin typeface="Articulate" panose="02000503040000020004" pitchFamily="2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/>
                    </a:solidFill>
                    <a:latin typeface="Articulate" panose="02000503040000020004" pitchFamily="2" charset="0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0.35</c:v>
                </c:pt>
                <c:pt idx="1">
                  <c:v>0.4</c:v>
                </c:pt>
                <c:pt idx="2">
                  <c:v>0.25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6.551610187010358E-3"/>
                  <c:y val="-1.528346456692909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-1.0996739828032445E-2"/>
                  <c:y val="-1.6458442694663167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2.1754991332762611E-3"/>
                  <c:y val="9.4240303295421409E-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7.0000000000000007E-2</c:v>
                </c:pt>
                <c:pt idx="1">
                  <c:v>0.21</c:v>
                </c:pt>
                <c:pt idx="2">
                  <c:v>0.72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6.551610187010358E-3"/>
                  <c:y val="-1.528346456692909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-1.0996739828032445E-2"/>
                  <c:y val="-1.6458442694663167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2.1754991332762611E-3"/>
                  <c:y val="9.4240303295421409E-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0.02</c:v>
                </c:pt>
                <c:pt idx="1">
                  <c:v>0.36</c:v>
                </c:pt>
                <c:pt idx="2">
                  <c:v>0.62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6.551610187010358E-3"/>
                  <c:y val="-1.528346456692909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-1.0996739828032445E-2"/>
                  <c:y val="-1.6458442694663167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2.1754991332762611E-3"/>
                  <c:y val="9.4240303295421409E-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0.16</c:v>
                </c:pt>
                <c:pt idx="1">
                  <c:v>0.13</c:v>
                </c:pt>
                <c:pt idx="2">
                  <c:v>0.71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6.551610187010358E-3"/>
                  <c:y val="-1.528346456692909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-1.0996739828032445E-2"/>
                  <c:y val="-1.6458442694663167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2.1754991332762611E-3"/>
                  <c:y val="9.4240303295421409E-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</c:v>
                </c:pt>
                <c:pt idx="1">
                  <c:v>0.21</c:v>
                </c:pt>
                <c:pt idx="2">
                  <c:v>0.79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5770" y="1122365"/>
            <a:ext cx="5052060" cy="2387600"/>
          </a:xfrm>
        </p:spPr>
        <p:txBody>
          <a:bodyPr anchor="b"/>
          <a:lstStyle>
            <a:lvl1pPr algn="ctr">
              <a:defRPr sz="3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950" y="3602038"/>
            <a:ext cx="4457700" cy="1655762"/>
          </a:xfrm>
        </p:spPr>
        <p:txBody>
          <a:bodyPr/>
          <a:lstStyle>
            <a:lvl1pPr marL="0" indent="0" algn="ctr">
              <a:buNone/>
              <a:defRPr sz="1560"/>
            </a:lvl1pPr>
            <a:lvl2pPr marL="297180" indent="0" algn="ctr">
              <a:buNone/>
              <a:defRPr sz="1300"/>
            </a:lvl2pPr>
            <a:lvl3pPr marL="594360" indent="0" algn="ctr">
              <a:buNone/>
              <a:defRPr sz="1170"/>
            </a:lvl3pPr>
            <a:lvl4pPr marL="891540" indent="0" algn="ctr">
              <a:buNone/>
              <a:defRPr sz="1040"/>
            </a:lvl4pPr>
            <a:lvl5pPr marL="1188720" indent="0" algn="ctr">
              <a:buNone/>
              <a:defRPr sz="1040"/>
            </a:lvl5pPr>
            <a:lvl6pPr marL="1485900" indent="0" algn="ctr">
              <a:buNone/>
              <a:defRPr sz="1040"/>
            </a:lvl6pPr>
            <a:lvl7pPr marL="1783080" indent="0" algn="ctr">
              <a:buNone/>
              <a:defRPr sz="1040"/>
            </a:lvl7pPr>
            <a:lvl8pPr marL="2080260" indent="0" algn="ctr">
              <a:buNone/>
              <a:defRPr sz="1040"/>
            </a:lvl8pPr>
            <a:lvl9pPr marL="2377440" indent="0" algn="ctr">
              <a:buNone/>
              <a:defRPr sz="10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1F2D-2AEF-4074-BE6D-430396F80950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341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1F2D-2AEF-4074-BE6D-430396F80950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771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253393" y="365125"/>
            <a:ext cx="1281589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8627" y="365125"/>
            <a:ext cx="3770471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1F2D-2AEF-4074-BE6D-430396F80950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231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1F2D-2AEF-4074-BE6D-430396F80950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439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531" y="1709742"/>
            <a:ext cx="5126355" cy="2852738"/>
          </a:xfrm>
        </p:spPr>
        <p:txBody>
          <a:bodyPr anchor="b"/>
          <a:lstStyle>
            <a:lvl1pPr>
              <a:defRPr sz="3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5531" y="4589467"/>
            <a:ext cx="5126355" cy="1500188"/>
          </a:xfrm>
        </p:spPr>
        <p:txBody>
          <a:bodyPr/>
          <a:lstStyle>
            <a:lvl1pPr marL="0" indent="0">
              <a:buNone/>
              <a:defRPr sz="1560">
                <a:solidFill>
                  <a:schemeClr val="tx1"/>
                </a:solidFill>
              </a:defRPr>
            </a:lvl1pPr>
            <a:lvl2pPr marL="29718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2pPr>
            <a:lvl3pPr marL="594360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3pPr>
            <a:lvl4pPr marL="89154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4pPr>
            <a:lvl5pPr marL="118872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5pPr>
            <a:lvl6pPr marL="148590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6pPr>
            <a:lvl7pPr marL="178308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7pPr>
            <a:lvl8pPr marL="208026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8pPr>
            <a:lvl9pPr marL="237744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1F2D-2AEF-4074-BE6D-430396F80950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113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8623" y="1825626"/>
            <a:ext cx="252603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08948" y="1825626"/>
            <a:ext cx="252603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1F2D-2AEF-4074-BE6D-430396F80950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665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9" y="365129"/>
            <a:ext cx="512635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9399" y="1681164"/>
            <a:ext cx="2514421" cy="823913"/>
          </a:xfrm>
        </p:spPr>
        <p:txBody>
          <a:bodyPr anchor="b"/>
          <a:lstStyle>
            <a:lvl1pPr marL="0" indent="0">
              <a:buNone/>
              <a:defRPr sz="1560" b="1"/>
            </a:lvl1pPr>
            <a:lvl2pPr marL="297180" indent="0">
              <a:buNone/>
              <a:defRPr sz="1300" b="1"/>
            </a:lvl2pPr>
            <a:lvl3pPr marL="594360" indent="0">
              <a:buNone/>
              <a:defRPr sz="1170" b="1"/>
            </a:lvl3pPr>
            <a:lvl4pPr marL="891540" indent="0">
              <a:buNone/>
              <a:defRPr sz="1040" b="1"/>
            </a:lvl4pPr>
            <a:lvl5pPr marL="1188720" indent="0">
              <a:buNone/>
              <a:defRPr sz="1040" b="1"/>
            </a:lvl5pPr>
            <a:lvl6pPr marL="1485900" indent="0">
              <a:buNone/>
              <a:defRPr sz="1040" b="1"/>
            </a:lvl6pPr>
            <a:lvl7pPr marL="1783080" indent="0">
              <a:buNone/>
              <a:defRPr sz="1040" b="1"/>
            </a:lvl7pPr>
            <a:lvl8pPr marL="2080260" indent="0">
              <a:buNone/>
              <a:defRPr sz="1040" b="1"/>
            </a:lvl8pPr>
            <a:lvl9pPr marL="2377440" indent="0">
              <a:buNone/>
              <a:defRPr sz="10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9399" y="2505077"/>
            <a:ext cx="251442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08948" y="1681164"/>
            <a:ext cx="2526804" cy="823913"/>
          </a:xfrm>
        </p:spPr>
        <p:txBody>
          <a:bodyPr anchor="b"/>
          <a:lstStyle>
            <a:lvl1pPr marL="0" indent="0">
              <a:buNone/>
              <a:defRPr sz="1560" b="1"/>
            </a:lvl1pPr>
            <a:lvl2pPr marL="297180" indent="0">
              <a:buNone/>
              <a:defRPr sz="1300" b="1"/>
            </a:lvl2pPr>
            <a:lvl3pPr marL="594360" indent="0">
              <a:buNone/>
              <a:defRPr sz="1170" b="1"/>
            </a:lvl3pPr>
            <a:lvl4pPr marL="891540" indent="0">
              <a:buNone/>
              <a:defRPr sz="1040" b="1"/>
            </a:lvl4pPr>
            <a:lvl5pPr marL="1188720" indent="0">
              <a:buNone/>
              <a:defRPr sz="1040" b="1"/>
            </a:lvl5pPr>
            <a:lvl6pPr marL="1485900" indent="0">
              <a:buNone/>
              <a:defRPr sz="1040" b="1"/>
            </a:lvl6pPr>
            <a:lvl7pPr marL="1783080" indent="0">
              <a:buNone/>
              <a:defRPr sz="1040" b="1"/>
            </a:lvl7pPr>
            <a:lvl8pPr marL="2080260" indent="0">
              <a:buNone/>
              <a:defRPr sz="1040" b="1"/>
            </a:lvl8pPr>
            <a:lvl9pPr marL="2377440" indent="0">
              <a:buNone/>
              <a:defRPr sz="10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08948" y="2505077"/>
            <a:ext cx="252680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1F2D-2AEF-4074-BE6D-430396F80950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48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1F2D-2AEF-4074-BE6D-430396F80950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930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1F2D-2AEF-4074-BE6D-430396F80950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326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457200"/>
            <a:ext cx="1916966" cy="1600200"/>
          </a:xfrm>
        </p:spPr>
        <p:txBody>
          <a:bodyPr anchor="b"/>
          <a:lstStyle>
            <a:lvl1pPr>
              <a:defRPr sz="20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6804" y="987429"/>
            <a:ext cx="3008948" cy="4873625"/>
          </a:xfrm>
        </p:spPr>
        <p:txBody>
          <a:bodyPr/>
          <a:lstStyle>
            <a:lvl1pPr>
              <a:defRPr sz="2080"/>
            </a:lvl1pPr>
            <a:lvl2pPr>
              <a:defRPr sz="1820"/>
            </a:lvl2pPr>
            <a:lvl3pPr>
              <a:defRPr sz="156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9397" y="2057400"/>
            <a:ext cx="1916966" cy="3811588"/>
          </a:xfrm>
        </p:spPr>
        <p:txBody>
          <a:bodyPr/>
          <a:lstStyle>
            <a:lvl1pPr marL="0" indent="0">
              <a:buNone/>
              <a:defRPr sz="1040"/>
            </a:lvl1pPr>
            <a:lvl2pPr marL="297180" indent="0">
              <a:buNone/>
              <a:defRPr sz="910"/>
            </a:lvl2pPr>
            <a:lvl3pPr marL="594360" indent="0">
              <a:buNone/>
              <a:defRPr sz="780"/>
            </a:lvl3pPr>
            <a:lvl4pPr marL="891540" indent="0">
              <a:buNone/>
              <a:defRPr sz="650"/>
            </a:lvl4pPr>
            <a:lvl5pPr marL="1188720" indent="0">
              <a:buNone/>
              <a:defRPr sz="650"/>
            </a:lvl5pPr>
            <a:lvl6pPr marL="1485900" indent="0">
              <a:buNone/>
              <a:defRPr sz="650"/>
            </a:lvl6pPr>
            <a:lvl7pPr marL="1783080" indent="0">
              <a:buNone/>
              <a:defRPr sz="650"/>
            </a:lvl7pPr>
            <a:lvl8pPr marL="2080260" indent="0">
              <a:buNone/>
              <a:defRPr sz="650"/>
            </a:lvl8pPr>
            <a:lvl9pPr marL="2377440" indent="0">
              <a:buNone/>
              <a:defRPr sz="6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1F2D-2AEF-4074-BE6D-430396F80950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393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457200"/>
            <a:ext cx="1916966" cy="1600200"/>
          </a:xfrm>
        </p:spPr>
        <p:txBody>
          <a:bodyPr anchor="b"/>
          <a:lstStyle>
            <a:lvl1pPr>
              <a:defRPr sz="20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26804" y="987429"/>
            <a:ext cx="3008948" cy="4873625"/>
          </a:xfrm>
        </p:spPr>
        <p:txBody>
          <a:bodyPr anchor="t"/>
          <a:lstStyle>
            <a:lvl1pPr marL="0" indent="0">
              <a:buNone/>
              <a:defRPr sz="2080"/>
            </a:lvl1pPr>
            <a:lvl2pPr marL="297180" indent="0">
              <a:buNone/>
              <a:defRPr sz="1820"/>
            </a:lvl2pPr>
            <a:lvl3pPr marL="594360" indent="0">
              <a:buNone/>
              <a:defRPr sz="1560"/>
            </a:lvl3pPr>
            <a:lvl4pPr marL="891540" indent="0">
              <a:buNone/>
              <a:defRPr sz="1300"/>
            </a:lvl4pPr>
            <a:lvl5pPr marL="1188720" indent="0">
              <a:buNone/>
              <a:defRPr sz="1300"/>
            </a:lvl5pPr>
            <a:lvl6pPr marL="1485900" indent="0">
              <a:buNone/>
              <a:defRPr sz="1300"/>
            </a:lvl6pPr>
            <a:lvl7pPr marL="1783080" indent="0">
              <a:buNone/>
              <a:defRPr sz="1300"/>
            </a:lvl7pPr>
            <a:lvl8pPr marL="2080260" indent="0">
              <a:buNone/>
              <a:defRPr sz="1300"/>
            </a:lvl8pPr>
            <a:lvl9pPr marL="2377440" indent="0">
              <a:buNone/>
              <a:defRPr sz="13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9397" y="2057400"/>
            <a:ext cx="1916966" cy="3811588"/>
          </a:xfrm>
        </p:spPr>
        <p:txBody>
          <a:bodyPr/>
          <a:lstStyle>
            <a:lvl1pPr marL="0" indent="0">
              <a:buNone/>
              <a:defRPr sz="1040"/>
            </a:lvl1pPr>
            <a:lvl2pPr marL="297180" indent="0">
              <a:buNone/>
              <a:defRPr sz="910"/>
            </a:lvl2pPr>
            <a:lvl3pPr marL="594360" indent="0">
              <a:buNone/>
              <a:defRPr sz="780"/>
            </a:lvl3pPr>
            <a:lvl4pPr marL="891540" indent="0">
              <a:buNone/>
              <a:defRPr sz="650"/>
            </a:lvl4pPr>
            <a:lvl5pPr marL="1188720" indent="0">
              <a:buNone/>
              <a:defRPr sz="650"/>
            </a:lvl5pPr>
            <a:lvl6pPr marL="1485900" indent="0">
              <a:buNone/>
              <a:defRPr sz="650"/>
            </a:lvl6pPr>
            <a:lvl7pPr marL="1783080" indent="0">
              <a:buNone/>
              <a:defRPr sz="650"/>
            </a:lvl7pPr>
            <a:lvl8pPr marL="2080260" indent="0">
              <a:buNone/>
              <a:defRPr sz="650"/>
            </a:lvl8pPr>
            <a:lvl9pPr marL="2377440" indent="0">
              <a:buNone/>
              <a:defRPr sz="6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1F2D-2AEF-4074-BE6D-430396F80950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696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8626" y="365129"/>
            <a:ext cx="512635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8626" y="1825626"/>
            <a:ext cx="512635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8623" y="6356354"/>
            <a:ext cx="13373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BF1F2D-2AEF-4074-BE6D-430396F80950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68821" y="6356354"/>
            <a:ext cx="20059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7668" y="6356354"/>
            <a:ext cx="13373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519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94360" rtl="0" eaLnBrk="1" latinLnBrk="0" hangingPunct="1">
        <a:lnSpc>
          <a:spcPct val="90000"/>
        </a:lnSpc>
        <a:spcBef>
          <a:spcPct val="0"/>
        </a:spcBef>
        <a:buNone/>
        <a:defRPr sz="2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8590" indent="-148590" algn="l" defTabSz="59436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1820" kern="1200">
          <a:solidFill>
            <a:schemeClr val="tx1"/>
          </a:solidFill>
          <a:latin typeface="+mn-lt"/>
          <a:ea typeface="+mn-ea"/>
          <a:cs typeface="+mn-cs"/>
        </a:defRPr>
      </a:lvl1pPr>
      <a:lvl2pPr marL="44577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4013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4pPr>
      <a:lvl5pPr marL="133731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5pPr>
      <a:lvl6pPr marL="163449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6pPr>
      <a:lvl7pPr marL="193167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7pPr>
      <a:lvl8pPr marL="222885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8pPr>
      <a:lvl9pPr marL="252603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1pPr>
      <a:lvl2pPr marL="29718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2pPr>
      <a:lvl3pPr marL="59436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3pPr>
      <a:lvl4pPr marL="89154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5pPr>
      <a:lvl6pPr marL="148590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7pPr>
      <a:lvl8pPr marL="208026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6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7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8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0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1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2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3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001056167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170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Almonds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1 oz. (28 g)</a:t>
            </a:r>
          </a:p>
        </p:txBody>
      </p:sp>
    </p:spTree>
    <p:extLst>
      <p:ext uri="{BB962C8B-B14F-4D97-AF65-F5344CB8AC3E}">
        <p14:creationId xmlns:p14="http://schemas.microsoft.com/office/powerpoint/2010/main" val="26486008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523492424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120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Avocado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1/2 medium</a:t>
            </a:r>
          </a:p>
        </p:txBody>
      </p:sp>
    </p:spTree>
    <p:extLst>
      <p:ext uri="{BB962C8B-B14F-4D97-AF65-F5344CB8AC3E}">
        <p14:creationId xmlns:p14="http://schemas.microsoft.com/office/powerpoint/2010/main" val="29328729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905791198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236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D3D51E32-967E-4D01-B304-F28E66EF54FB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Salmon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4 oz. (113 g)</a:t>
            </a:r>
          </a:p>
        </p:txBody>
      </p:sp>
    </p:spTree>
    <p:extLst>
      <p:ext uri="{BB962C8B-B14F-4D97-AF65-F5344CB8AC3E}">
        <p14:creationId xmlns:p14="http://schemas.microsoft.com/office/powerpoint/2010/main" val="25793445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010101432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160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Chicken breast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4 oz. (113 g)</a:t>
            </a:r>
          </a:p>
        </p:txBody>
      </p:sp>
    </p:spTree>
    <p:extLst>
      <p:ext uri="{BB962C8B-B14F-4D97-AF65-F5344CB8AC3E}">
        <p14:creationId xmlns:p14="http://schemas.microsoft.com/office/powerpoint/2010/main" val="3372960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16732351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90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Nonfat Greek yogurt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1 cup</a:t>
            </a:r>
          </a:p>
        </p:txBody>
      </p:sp>
    </p:spTree>
    <p:extLst>
      <p:ext uri="{BB962C8B-B14F-4D97-AF65-F5344CB8AC3E}">
        <p14:creationId xmlns:p14="http://schemas.microsoft.com/office/powerpoint/2010/main" val="645730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037678481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308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Ground beef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4 oz. (113 g)</a:t>
            </a:r>
          </a:p>
        </p:txBody>
      </p:sp>
    </p:spTree>
    <p:extLst>
      <p:ext uri="{BB962C8B-B14F-4D97-AF65-F5344CB8AC3E}">
        <p14:creationId xmlns:p14="http://schemas.microsoft.com/office/powerpoint/2010/main" val="431150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143485918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168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Ground turkey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4 oz. (113 g)</a:t>
            </a:r>
          </a:p>
        </p:txBody>
      </p:sp>
    </p:spTree>
    <p:extLst>
      <p:ext uri="{BB962C8B-B14F-4D97-AF65-F5344CB8AC3E}">
        <p14:creationId xmlns:p14="http://schemas.microsoft.com/office/powerpoint/2010/main" val="906698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379927985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86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Tofu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4 oz. (113 g)</a:t>
            </a:r>
          </a:p>
        </p:txBody>
      </p:sp>
    </p:spTree>
    <p:extLst>
      <p:ext uri="{BB962C8B-B14F-4D97-AF65-F5344CB8AC3E}">
        <p14:creationId xmlns:p14="http://schemas.microsoft.com/office/powerpoint/2010/main" val="31535781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389269556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90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Shrimp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4 oz. (113 g)</a:t>
            </a:r>
          </a:p>
        </p:txBody>
      </p:sp>
    </p:spTree>
    <p:extLst>
      <p:ext uri="{BB962C8B-B14F-4D97-AF65-F5344CB8AC3E}">
        <p14:creationId xmlns:p14="http://schemas.microsoft.com/office/powerpoint/2010/main" val="40293013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6333895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200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Protein shake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8 oz. (29 ml)</a:t>
            </a:r>
          </a:p>
        </p:txBody>
      </p:sp>
    </p:spTree>
    <p:extLst>
      <p:ext uri="{BB962C8B-B14F-4D97-AF65-F5344CB8AC3E}">
        <p14:creationId xmlns:p14="http://schemas.microsoft.com/office/powerpoint/2010/main" val="18017914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994393338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35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Baby carrots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3 oz. (85 g)</a:t>
            </a:r>
          </a:p>
        </p:txBody>
      </p:sp>
    </p:spTree>
    <p:extLst>
      <p:ext uri="{BB962C8B-B14F-4D97-AF65-F5344CB8AC3E}">
        <p14:creationId xmlns:p14="http://schemas.microsoft.com/office/powerpoint/2010/main" val="987410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125536242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210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Almond butter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2 Tbsp</a:t>
            </a:r>
          </a:p>
        </p:txBody>
      </p:sp>
    </p:spTree>
    <p:extLst>
      <p:ext uri="{BB962C8B-B14F-4D97-AF65-F5344CB8AC3E}">
        <p14:creationId xmlns:p14="http://schemas.microsoft.com/office/powerpoint/2010/main" val="14654609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/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112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Baked sweet potato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1 medium</a:t>
            </a:r>
          </a:p>
        </p:txBody>
      </p:sp>
    </p:spTree>
    <p:extLst>
      <p:ext uri="{BB962C8B-B14F-4D97-AF65-F5344CB8AC3E}">
        <p14:creationId xmlns:p14="http://schemas.microsoft.com/office/powerpoint/2010/main" val="1838171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784782395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312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Black beans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½ cup</a:t>
            </a:r>
          </a:p>
        </p:txBody>
      </p:sp>
    </p:spTree>
    <p:extLst>
      <p:ext uri="{BB962C8B-B14F-4D97-AF65-F5344CB8AC3E}">
        <p14:creationId xmlns:p14="http://schemas.microsoft.com/office/powerpoint/2010/main" val="3910929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984465777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110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Bread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1 slice</a:t>
            </a:r>
          </a:p>
        </p:txBody>
      </p:sp>
    </p:spTree>
    <p:extLst>
      <p:ext uri="{BB962C8B-B14F-4D97-AF65-F5344CB8AC3E}">
        <p14:creationId xmlns:p14="http://schemas.microsoft.com/office/powerpoint/2010/main" val="38189894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773594184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7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Spinach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1 cup</a:t>
            </a:r>
          </a:p>
        </p:txBody>
      </p:sp>
    </p:spTree>
    <p:extLst>
      <p:ext uri="{BB962C8B-B14F-4D97-AF65-F5344CB8AC3E}">
        <p14:creationId xmlns:p14="http://schemas.microsoft.com/office/powerpoint/2010/main" val="28117400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520552915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120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2% milk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8 oz. (236 ml)</a:t>
            </a:r>
          </a:p>
        </p:txBody>
      </p:sp>
    </p:spTree>
    <p:extLst>
      <p:ext uri="{BB962C8B-B14F-4D97-AF65-F5344CB8AC3E}">
        <p14:creationId xmlns:p14="http://schemas.microsoft.com/office/powerpoint/2010/main" val="31662106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886262949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120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Oats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1/2 cup</a:t>
            </a:r>
          </a:p>
        </p:txBody>
      </p:sp>
    </p:spTree>
    <p:extLst>
      <p:ext uri="{BB962C8B-B14F-4D97-AF65-F5344CB8AC3E}">
        <p14:creationId xmlns:p14="http://schemas.microsoft.com/office/powerpoint/2010/main" val="24485078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786270268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220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Pasta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1 cup cooked</a:t>
            </a:r>
          </a:p>
        </p:txBody>
      </p:sp>
    </p:spTree>
    <p:extLst>
      <p:ext uri="{BB962C8B-B14F-4D97-AF65-F5344CB8AC3E}">
        <p14:creationId xmlns:p14="http://schemas.microsoft.com/office/powerpoint/2010/main" val="2456341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257404426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105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Banana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1 medium banana</a:t>
            </a:r>
          </a:p>
        </p:txBody>
      </p:sp>
    </p:spTree>
    <p:extLst>
      <p:ext uri="{BB962C8B-B14F-4D97-AF65-F5344CB8AC3E}">
        <p14:creationId xmlns:p14="http://schemas.microsoft.com/office/powerpoint/2010/main" val="35874966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869050419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50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Strawberries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1 cup</a:t>
            </a:r>
          </a:p>
        </p:txBody>
      </p:sp>
    </p:spTree>
    <p:extLst>
      <p:ext uri="{BB962C8B-B14F-4D97-AF65-F5344CB8AC3E}">
        <p14:creationId xmlns:p14="http://schemas.microsoft.com/office/powerpoint/2010/main" val="39943294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243347279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110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Chocolate ice cream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1 scoop</a:t>
            </a:r>
          </a:p>
        </p:txBody>
      </p:sp>
    </p:spTree>
    <p:extLst>
      <p:ext uri="{BB962C8B-B14F-4D97-AF65-F5344CB8AC3E}">
        <p14:creationId xmlns:p14="http://schemas.microsoft.com/office/powerpoint/2010/main" val="2847604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78932313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42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Blueberries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½ cup</a:t>
            </a:r>
          </a:p>
        </p:txBody>
      </p:sp>
    </p:spTree>
    <p:extLst>
      <p:ext uri="{BB962C8B-B14F-4D97-AF65-F5344CB8AC3E}">
        <p14:creationId xmlns:p14="http://schemas.microsoft.com/office/powerpoint/2010/main" val="21204302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/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220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Chocolate ice cream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2 scoops</a:t>
            </a:r>
          </a:p>
        </p:txBody>
      </p:sp>
    </p:spTree>
    <p:extLst>
      <p:ext uri="{BB962C8B-B14F-4D97-AF65-F5344CB8AC3E}">
        <p14:creationId xmlns:p14="http://schemas.microsoft.com/office/powerpoint/2010/main" val="15951891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987760303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200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Cheese pizza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1 slice</a:t>
            </a:r>
          </a:p>
        </p:txBody>
      </p:sp>
    </p:spTree>
    <p:extLst>
      <p:ext uri="{BB962C8B-B14F-4D97-AF65-F5344CB8AC3E}">
        <p14:creationId xmlns:p14="http://schemas.microsoft.com/office/powerpoint/2010/main" val="5719520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225882089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400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Deluxe pizza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1 slice</a:t>
            </a:r>
          </a:p>
        </p:txBody>
      </p:sp>
    </p:spTree>
    <p:extLst>
      <p:ext uri="{BB962C8B-B14F-4D97-AF65-F5344CB8AC3E}">
        <p14:creationId xmlns:p14="http://schemas.microsoft.com/office/powerpoint/2010/main" val="12048406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252949003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313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Cheeseburger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1 small burger</a:t>
            </a:r>
          </a:p>
        </p:txBody>
      </p:sp>
    </p:spTree>
    <p:extLst>
      <p:ext uri="{BB962C8B-B14F-4D97-AF65-F5344CB8AC3E}">
        <p14:creationId xmlns:p14="http://schemas.microsoft.com/office/powerpoint/2010/main" val="4766118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732598558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518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Cheeseburger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1 large burger</a:t>
            </a:r>
          </a:p>
        </p:txBody>
      </p:sp>
    </p:spTree>
    <p:extLst>
      <p:ext uri="{BB962C8B-B14F-4D97-AF65-F5344CB8AC3E}">
        <p14:creationId xmlns:p14="http://schemas.microsoft.com/office/powerpoint/2010/main" val="39849771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737223919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190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Potato chips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26 chips (50 g)</a:t>
            </a:r>
          </a:p>
        </p:txBody>
      </p:sp>
    </p:spTree>
    <p:extLst>
      <p:ext uri="{BB962C8B-B14F-4D97-AF65-F5344CB8AC3E}">
        <p14:creationId xmlns:p14="http://schemas.microsoft.com/office/powerpoint/2010/main" val="41477896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87222469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110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Sugar flake cereal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3/4 cup</a:t>
            </a:r>
          </a:p>
        </p:txBody>
      </p:sp>
    </p:spTree>
    <p:extLst>
      <p:ext uri="{BB962C8B-B14F-4D97-AF65-F5344CB8AC3E}">
        <p14:creationId xmlns:p14="http://schemas.microsoft.com/office/powerpoint/2010/main" val="16564331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511264577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367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Apple pie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1/8 pie</a:t>
            </a:r>
          </a:p>
        </p:txBody>
      </p:sp>
    </p:spTree>
    <p:extLst>
      <p:ext uri="{BB962C8B-B14F-4D97-AF65-F5344CB8AC3E}">
        <p14:creationId xmlns:p14="http://schemas.microsoft.com/office/powerpoint/2010/main" val="30311665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334038064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100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Frozen Greek yogurt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1 container</a:t>
            </a:r>
          </a:p>
        </p:txBody>
      </p:sp>
    </p:spTree>
    <p:extLst>
      <p:ext uri="{BB962C8B-B14F-4D97-AF65-F5344CB8AC3E}">
        <p14:creationId xmlns:p14="http://schemas.microsoft.com/office/powerpoint/2010/main" val="8983238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75281139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125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Cauliflower crust pizza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1 slice</a:t>
            </a:r>
          </a:p>
        </p:txBody>
      </p:sp>
    </p:spTree>
    <p:extLst>
      <p:ext uri="{BB962C8B-B14F-4D97-AF65-F5344CB8AC3E}">
        <p14:creationId xmlns:p14="http://schemas.microsoft.com/office/powerpoint/2010/main" val="3006010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509169315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36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Butter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1 pat</a:t>
            </a:r>
          </a:p>
        </p:txBody>
      </p:sp>
    </p:spTree>
    <p:extLst>
      <p:ext uri="{BB962C8B-B14F-4D97-AF65-F5344CB8AC3E}">
        <p14:creationId xmlns:p14="http://schemas.microsoft.com/office/powerpoint/2010/main" val="144199525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075419648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290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Turkey burger, no bun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4 oz. (113 g)</a:t>
            </a:r>
          </a:p>
        </p:txBody>
      </p:sp>
    </p:spTree>
    <p:extLst>
      <p:ext uri="{BB962C8B-B14F-4D97-AF65-F5344CB8AC3E}">
        <p14:creationId xmlns:p14="http://schemas.microsoft.com/office/powerpoint/2010/main" val="31114116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271816208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70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Hummus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2 Tbsp</a:t>
            </a:r>
          </a:p>
        </p:txBody>
      </p:sp>
    </p:spTree>
    <p:extLst>
      <p:ext uri="{BB962C8B-B14F-4D97-AF65-F5344CB8AC3E}">
        <p14:creationId xmlns:p14="http://schemas.microsoft.com/office/powerpoint/2010/main" val="382284157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32159397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175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Bran flakes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3/4 cup</a:t>
            </a:r>
          </a:p>
        </p:txBody>
      </p:sp>
    </p:spTree>
    <p:extLst>
      <p:ext uri="{BB962C8B-B14F-4D97-AF65-F5344CB8AC3E}">
        <p14:creationId xmlns:p14="http://schemas.microsoft.com/office/powerpoint/2010/main" val="310549410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937939555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95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Apple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1 medium apple</a:t>
            </a:r>
          </a:p>
        </p:txBody>
      </p:sp>
    </p:spTree>
    <p:extLst>
      <p:ext uri="{BB962C8B-B14F-4D97-AF65-F5344CB8AC3E}">
        <p14:creationId xmlns:p14="http://schemas.microsoft.com/office/powerpoint/2010/main" val="279795448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45441471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206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Quinoa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1/3 cup</a:t>
            </a:r>
          </a:p>
        </p:txBody>
      </p:sp>
    </p:spTree>
    <p:extLst>
      <p:ext uri="{BB962C8B-B14F-4D97-AF65-F5344CB8AC3E}">
        <p14:creationId xmlns:p14="http://schemas.microsoft.com/office/powerpoint/2010/main" val="95411833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192268353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15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Broccoli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1/2 cup</a:t>
            </a:r>
          </a:p>
        </p:txBody>
      </p:sp>
    </p:spTree>
    <p:extLst>
      <p:ext uri="{BB962C8B-B14F-4D97-AF65-F5344CB8AC3E}">
        <p14:creationId xmlns:p14="http://schemas.microsoft.com/office/powerpoint/2010/main" val="245573446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535781058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16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Asparagus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5 spears</a:t>
            </a:r>
          </a:p>
        </p:txBody>
      </p:sp>
    </p:spTree>
    <p:extLst>
      <p:ext uri="{BB962C8B-B14F-4D97-AF65-F5344CB8AC3E}">
        <p14:creationId xmlns:p14="http://schemas.microsoft.com/office/powerpoint/2010/main" val="100646763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21590254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304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Beef &amp; Mushrooms with Cauliflower Rice</a:t>
            </a:r>
          </a:p>
        </p:txBody>
      </p:sp>
    </p:spTree>
    <p:extLst>
      <p:ext uri="{BB962C8B-B14F-4D97-AF65-F5344CB8AC3E}">
        <p14:creationId xmlns:p14="http://schemas.microsoft.com/office/powerpoint/2010/main" val="6150908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278681100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90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Garden Salad</a:t>
            </a:r>
          </a:p>
        </p:txBody>
      </p:sp>
    </p:spTree>
    <p:extLst>
      <p:ext uri="{BB962C8B-B14F-4D97-AF65-F5344CB8AC3E}">
        <p14:creationId xmlns:p14="http://schemas.microsoft.com/office/powerpoint/2010/main" val="350289791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011307880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120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Jerky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2 oz. (56 g)</a:t>
            </a:r>
          </a:p>
        </p:txBody>
      </p:sp>
    </p:spTree>
    <p:extLst>
      <p:ext uri="{BB962C8B-B14F-4D97-AF65-F5344CB8AC3E}">
        <p14:creationId xmlns:p14="http://schemas.microsoft.com/office/powerpoint/2010/main" val="2309342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66827265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170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Cashews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1 oz. (28 g)</a:t>
            </a:r>
          </a:p>
        </p:txBody>
      </p:sp>
    </p:spTree>
    <p:extLst>
      <p:ext uri="{BB962C8B-B14F-4D97-AF65-F5344CB8AC3E}">
        <p14:creationId xmlns:p14="http://schemas.microsoft.com/office/powerpoint/2010/main" val="376873066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564580881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120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Balanced Macros</a:t>
            </a:r>
          </a:p>
        </p:txBody>
      </p:sp>
    </p:spTree>
    <p:extLst>
      <p:ext uri="{BB962C8B-B14F-4D97-AF65-F5344CB8AC3E}">
        <p14:creationId xmlns:p14="http://schemas.microsoft.com/office/powerpoint/2010/main" val="56801741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/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120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Balanced Macros</a:t>
            </a:r>
          </a:p>
        </p:txBody>
      </p:sp>
    </p:spTree>
    <p:extLst>
      <p:ext uri="{BB962C8B-B14F-4D97-AF65-F5344CB8AC3E}">
        <p14:creationId xmlns:p14="http://schemas.microsoft.com/office/powerpoint/2010/main" val="23440286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A46B399-32B5-46D0-B8EA-73094A3A130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16235262"/>
              </p:ext>
            </p:extLst>
          </p:nvPr>
        </p:nvGraphicFramePr>
        <p:xfrm>
          <a:off x="-34631" y="0"/>
          <a:ext cx="6012873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3904110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A46B399-32B5-46D0-B8EA-73094A3A130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86113594"/>
              </p:ext>
            </p:extLst>
          </p:nvPr>
        </p:nvGraphicFramePr>
        <p:xfrm>
          <a:off x="-34631" y="0"/>
          <a:ext cx="6012873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4201277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A46B399-32B5-46D0-B8EA-73094A3A130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01796944"/>
              </p:ext>
            </p:extLst>
          </p:nvPr>
        </p:nvGraphicFramePr>
        <p:xfrm>
          <a:off x="-34631" y="0"/>
          <a:ext cx="6012873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11015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/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120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Cheddar cheese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1 oz. (28 g)</a:t>
            </a:r>
          </a:p>
        </p:txBody>
      </p:sp>
    </p:spTree>
    <p:extLst>
      <p:ext uri="{BB962C8B-B14F-4D97-AF65-F5344CB8AC3E}">
        <p14:creationId xmlns:p14="http://schemas.microsoft.com/office/powerpoint/2010/main" val="33262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705042985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70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Egg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1 large</a:t>
            </a:r>
          </a:p>
        </p:txBody>
      </p:sp>
    </p:spTree>
    <p:extLst>
      <p:ext uri="{BB962C8B-B14F-4D97-AF65-F5344CB8AC3E}">
        <p14:creationId xmlns:p14="http://schemas.microsoft.com/office/powerpoint/2010/main" val="35197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78283425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190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Peanut butter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2 Tbsp</a:t>
            </a:r>
          </a:p>
        </p:txBody>
      </p:sp>
    </p:spTree>
    <p:extLst>
      <p:ext uri="{BB962C8B-B14F-4D97-AF65-F5344CB8AC3E}">
        <p14:creationId xmlns:p14="http://schemas.microsoft.com/office/powerpoint/2010/main" val="2913061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750559147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60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Bacon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1 piece</a:t>
            </a:r>
          </a:p>
        </p:txBody>
      </p:sp>
    </p:spTree>
    <p:extLst>
      <p:ext uri="{BB962C8B-B14F-4D97-AF65-F5344CB8AC3E}">
        <p14:creationId xmlns:p14="http://schemas.microsoft.com/office/powerpoint/2010/main" val="1449360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600</TotalTime>
  <Words>746</Words>
  <Application>Microsoft Office PowerPoint</Application>
  <PresentationFormat>Custom</PresentationFormat>
  <Paragraphs>524</Paragraphs>
  <Slides>54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0" baseType="lpstr">
      <vt:lpstr>Arial</vt:lpstr>
      <vt:lpstr>Articulate</vt:lpstr>
      <vt:lpstr>Calibri</vt:lpstr>
      <vt:lpstr>Calibri Light</vt:lpstr>
      <vt:lpstr>Peace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Frankie Wolf</dc:creator>
  <cp:lastModifiedBy>Frankie Wolf</cp:lastModifiedBy>
  <cp:revision>58</cp:revision>
  <dcterms:created xsi:type="dcterms:W3CDTF">2020-03-27T15:51:16Z</dcterms:created>
  <dcterms:modified xsi:type="dcterms:W3CDTF">2020-04-28T20:10:02Z</dcterms:modified>
</cp:coreProperties>
</file>