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1565565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2971799" y="176170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1565565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2971799" y="176170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1565565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2971799" y="176170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1565565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2971799" y="176170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1565565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2971799" y="176170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1565565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2971799" y="176170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1565565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2971799" y="176170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95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11</cp:revision>
  <dcterms:created xsi:type="dcterms:W3CDTF">2020-03-27T15:51:16Z</dcterms:created>
  <dcterms:modified xsi:type="dcterms:W3CDTF">2020-03-28T19:12:24Z</dcterms:modified>
</cp:coreProperties>
</file>