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4" r:id="rId6"/>
    <p:sldId id="298" r:id="rId7"/>
    <p:sldId id="295" r:id="rId8"/>
    <p:sldId id="299" r:id="rId9"/>
    <p:sldId id="301" r:id="rId10"/>
    <p:sldId id="302" r:id="rId11"/>
    <p:sldId id="303" r:id="rId12"/>
    <p:sldId id="296" r:id="rId13"/>
    <p:sldId id="297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2022/3/31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2022/3/31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CN" altLang="en-US" dirty="0"/>
              <a:t>部署平台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zh-CN" dirty="0" err="1"/>
              <a:t>laicr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F28C-2C1F-43F5-9E80-B983E683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156" y="269877"/>
            <a:ext cx="3067844" cy="796923"/>
          </a:xfrm>
        </p:spPr>
        <p:txBody>
          <a:bodyPr/>
          <a:lstStyle/>
          <a:p>
            <a:r>
              <a:rPr lang="zh-CN" altLang="en-US" dirty="0"/>
              <a:t>灰度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701325-4C92-45BE-A45E-8C30E76C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87" y="906152"/>
            <a:ext cx="8374026" cy="54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E43D-4177-4CA6-91A3-8DFA60C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588962"/>
            <a:ext cx="495300" cy="6129338"/>
          </a:xfrm>
        </p:spPr>
        <p:txBody>
          <a:bodyPr/>
          <a:lstStyle/>
          <a:p>
            <a:r>
              <a:rPr lang="zh-CN" altLang="en-US" dirty="0"/>
              <a:t>部署平台功能模块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C01C71-C721-4CE4-B907-290619ED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0"/>
            <a:ext cx="8902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E43D-4177-4CA6-91A3-8DFA60C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588962"/>
            <a:ext cx="495300" cy="6129338"/>
          </a:xfrm>
        </p:spPr>
        <p:txBody>
          <a:bodyPr/>
          <a:lstStyle/>
          <a:p>
            <a:r>
              <a:rPr lang="en-US" altLang="zh-CN" dirty="0"/>
              <a:t>Rancher</a:t>
            </a:r>
            <a:r>
              <a:rPr lang="zh-CN" altLang="en-US" dirty="0"/>
              <a:t>架构图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01E6619-4564-4017-AFFD-E01F581D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03" y="900065"/>
            <a:ext cx="9149197" cy="59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28B4F2-5906-4ABB-82C8-01063212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4DA4D846-2B84-4E86-8E17-1054FEF7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1577"/>
            <a:ext cx="464344" cy="3806823"/>
          </a:xfrm>
        </p:spPr>
        <p:txBody>
          <a:bodyPr/>
          <a:lstStyle/>
          <a:p>
            <a:r>
              <a:rPr lang="zh-CN" altLang="en-US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68708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A37135-3001-4C66-9FE0-09015ED7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478D2B99-6E2F-4F3A-9626-0AAAF662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1577"/>
            <a:ext cx="464344" cy="3806823"/>
          </a:xfrm>
        </p:spPr>
        <p:txBody>
          <a:bodyPr/>
          <a:lstStyle/>
          <a:p>
            <a:r>
              <a:rPr lang="zh-CN" altLang="en-US" dirty="0"/>
              <a:t>服务部署</a:t>
            </a:r>
          </a:p>
        </p:txBody>
      </p:sp>
    </p:spTree>
    <p:extLst>
      <p:ext uri="{BB962C8B-B14F-4D97-AF65-F5344CB8AC3E}">
        <p14:creationId xmlns:p14="http://schemas.microsoft.com/office/powerpoint/2010/main" val="11487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F89ECC-B80A-41C6-8359-8488B6BB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641" cy="6854423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05B663A9-642B-4110-94A9-D4600897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" y="2914160"/>
            <a:ext cx="377233" cy="3615429"/>
          </a:xfrm>
        </p:spPr>
        <p:txBody>
          <a:bodyPr/>
          <a:lstStyle/>
          <a:p>
            <a:r>
              <a:rPr lang="zh-CN" altLang="en-US" dirty="0"/>
              <a:t>升级配置</a:t>
            </a:r>
          </a:p>
        </p:txBody>
      </p:sp>
    </p:spTree>
    <p:extLst>
      <p:ext uri="{BB962C8B-B14F-4D97-AF65-F5344CB8AC3E}">
        <p14:creationId xmlns:p14="http://schemas.microsoft.com/office/powerpoint/2010/main" val="2992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880DB2-112D-4839-9A76-53F116D2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E9A0602A-336E-448F-A1F5-7F11FA9F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54" y="3429000"/>
            <a:ext cx="1059813" cy="2984364"/>
          </a:xfrm>
        </p:spPr>
        <p:txBody>
          <a:bodyPr/>
          <a:lstStyle/>
          <a:p>
            <a:r>
              <a:rPr lang="en-US" altLang="zh-CN" dirty="0"/>
              <a:t>Pod</a:t>
            </a:r>
            <a:r>
              <a:rPr lang="zh-CN" altLang="en-US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242004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E43D-4177-4CA6-91A3-8DFA60C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588962"/>
            <a:ext cx="495300" cy="6129338"/>
          </a:xfrm>
        </p:spPr>
        <p:txBody>
          <a:bodyPr/>
          <a:lstStyle/>
          <a:p>
            <a:r>
              <a:rPr lang="zh-CN" altLang="en-US" dirty="0"/>
              <a:t>灰度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033203-BA3C-4955-BF22-1B7EBADE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03" y="0"/>
            <a:ext cx="8584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F28C-2C1F-43F5-9E80-B983E683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156" y="269877"/>
            <a:ext cx="3067844" cy="796923"/>
          </a:xfrm>
        </p:spPr>
        <p:txBody>
          <a:bodyPr/>
          <a:lstStyle/>
          <a:p>
            <a:r>
              <a:rPr lang="zh-CN" altLang="en-US" dirty="0"/>
              <a:t>灰度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E76C0F5-0B44-484F-A790-F96CEC2661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93" y="1919269"/>
            <a:ext cx="10959414" cy="4227531"/>
          </a:xfrm>
        </p:spPr>
      </p:pic>
    </p:spTree>
    <p:extLst>
      <p:ext uri="{BB962C8B-B14F-4D97-AF65-F5344CB8AC3E}">
        <p14:creationId xmlns:p14="http://schemas.microsoft.com/office/powerpoint/2010/main" val="3690226341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极简风格轻快销售幻灯片</Template>
  <TotalTime>705</TotalTime>
  <Words>21</Words>
  <Application>Microsoft Office PowerPoint</Application>
  <PresentationFormat>宽屏</PresentationFormat>
  <Paragraphs>12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Microsoft YaHei UI</vt:lpstr>
      <vt:lpstr>Arial</vt:lpstr>
      <vt:lpstr>单线</vt:lpstr>
      <vt:lpstr>部署平台</vt:lpstr>
      <vt:lpstr>部署平台功能模块</vt:lpstr>
      <vt:lpstr>Rancher架构图</vt:lpstr>
      <vt:lpstr>首页</vt:lpstr>
      <vt:lpstr>服务部署</vt:lpstr>
      <vt:lpstr>升级配置</vt:lpstr>
      <vt:lpstr>Pod页面</vt:lpstr>
      <vt:lpstr>灰度</vt:lpstr>
      <vt:lpstr>灰度</vt:lpstr>
      <vt:lpstr>灰度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Dev-ops</dc:title>
  <dc:creator>l cr</dc:creator>
  <cp:lastModifiedBy>l cr</cp:lastModifiedBy>
  <cp:revision>2</cp:revision>
  <dcterms:created xsi:type="dcterms:W3CDTF">2022-03-30T12:08:34Z</dcterms:created>
  <dcterms:modified xsi:type="dcterms:W3CDTF">2022-03-31T04:44:28Z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