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D25D-860C-4C2A-B8AA-F0D2C91CC8A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8F77-DE16-4186-B07C-885E7BFF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B53535-6982-481E-AEBA-CE9ABFE0350F}"/>
              </a:ext>
            </a:extLst>
          </p:cNvPr>
          <p:cNvSpPr/>
          <p:nvPr/>
        </p:nvSpPr>
        <p:spPr>
          <a:xfrm>
            <a:off x="192769" y="2019142"/>
            <a:ext cx="1828800" cy="938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Tree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01B50B-A138-4DCD-A5CB-5EEAFD34B265}"/>
              </a:ext>
            </a:extLst>
          </p:cNvPr>
          <p:cNvSpPr/>
          <p:nvPr/>
        </p:nvSpPr>
        <p:spPr>
          <a:xfrm>
            <a:off x="2325678" y="2033354"/>
            <a:ext cx="1828800" cy="938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87BA32-0D8A-45E1-B8C4-3E6767D65815}"/>
              </a:ext>
            </a:extLst>
          </p:cNvPr>
          <p:cNvSpPr/>
          <p:nvPr/>
        </p:nvSpPr>
        <p:spPr>
          <a:xfrm>
            <a:off x="4444178" y="2019144"/>
            <a:ext cx="1828800" cy="938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33105-F576-4854-8BC9-C5B7F00E781A}"/>
              </a:ext>
            </a:extLst>
          </p:cNvPr>
          <p:cNvSpPr/>
          <p:nvPr/>
        </p:nvSpPr>
        <p:spPr>
          <a:xfrm>
            <a:off x="6966919" y="2019141"/>
            <a:ext cx="1828800" cy="938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  <a:p>
            <a:pPr algn="ctr"/>
            <a:r>
              <a:rPr lang="en-US" dirty="0"/>
              <a:t>(origin)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07F94E-B81C-4F7A-8779-153F1CB66A84}"/>
              </a:ext>
            </a:extLst>
          </p:cNvPr>
          <p:cNvCxnSpPr/>
          <p:nvPr/>
        </p:nvCxnSpPr>
        <p:spPr>
          <a:xfrm>
            <a:off x="6806673" y="1667835"/>
            <a:ext cx="0" cy="22552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610CC3F4-928D-4109-A031-A4D70E710680}"/>
              </a:ext>
            </a:extLst>
          </p:cNvPr>
          <p:cNvSpPr/>
          <p:nvPr/>
        </p:nvSpPr>
        <p:spPr>
          <a:xfrm>
            <a:off x="5881220" y="1188146"/>
            <a:ext cx="1850906" cy="644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FD95A-9935-41D8-A977-31CCCC990D41}"/>
              </a:ext>
            </a:extLst>
          </p:cNvPr>
          <p:cNvSpPr txBox="1"/>
          <p:nvPr/>
        </p:nvSpPr>
        <p:spPr>
          <a:xfrm>
            <a:off x="2242322" y="2964143"/>
            <a:ext cx="67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add</a:t>
            </a: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5BD1C36-968A-4C12-B8CB-C0771417C96A}"/>
              </a:ext>
            </a:extLst>
          </p:cNvPr>
          <p:cNvSpPr/>
          <p:nvPr/>
        </p:nvSpPr>
        <p:spPr>
          <a:xfrm rot="2076835">
            <a:off x="4147716" y="1107173"/>
            <a:ext cx="1472447" cy="3561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AA60A-72F2-40AC-8B88-D0AD97D5987B}"/>
              </a:ext>
            </a:extLst>
          </p:cNvPr>
          <p:cNvSpPr txBox="1"/>
          <p:nvPr/>
        </p:nvSpPr>
        <p:spPr>
          <a:xfrm>
            <a:off x="4779624" y="703482"/>
            <a:ext cx="1069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F01BE4-6B7B-4EE6-9E08-3234B0B6B11F}"/>
              </a:ext>
            </a:extLst>
          </p:cNvPr>
          <p:cNvSpPr txBox="1"/>
          <p:nvPr/>
        </p:nvSpPr>
        <p:spPr>
          <a:xfrm>
            <a:off x="6390199" y="742409"/>
            <a:ext cx="74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push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4485DB-965C-43DC-8439-340E448E4787}"/>
              </a:ext>
            </a:extLst>
          </p:cNvPr>
          <p:cNvSpPr txBox="1"/>
          <p:nvPr/>
        </p:nvSpPr>
        <p:spPr>
          <a:xfrm>
            <a:off x="4403860" y="2993952"/>
            <a:ext cx="188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Branches : 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Pointer to commits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2537B-051F-406F-AEC9-21234924E32F}"/>
              </a:ext>
            </a:extLst>
          </p:cNvPr>
          <p:cNvSpPr txBox="1"/>
          <p:nvPr/>
        </p:nvSpPr>
        <p:spPr>
          <a:xfrm>
            <a:off x="4412151" y="3578727"/>
            <a:ext cx="188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By default we are working on “master” branch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BDF20-0B8F-4848-BF15-4A02CDCB8E39}"/>
              </a:ext>
            </a:extLst>
          </p:cNvPr>
          <p:cNvSpPr txBox="1"/>
          <p:nvPr/>
        </p:nvSpPr>
        <p:spPr>
          <a:xfrm>
            <a:off x="7139555" y="3372731"/>
            <a:ext cx="188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Give name to remote repository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DBE9C-0C84-47F1-93E9-537C67994BCB}"/>
              </a:ext>
            </a:extLst>
          </p:cNvPr>
          <p:cNvSpPr txBox="1"/>
          <p:nvPr/>
        </p:nvSpPr>
        <p:spPr>
          <a:xfrm>
            <a:off x="7131264" y="2993952"/>
            <a:ext cx="168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remote 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015C0C-8E9E-4779-A011-4C7CEA1B0E8A}"/>
              </a:ext>
            </a:extLst>
          </p:cNvPr>
          <p:cNvSpPr txBox="1"/>
          <p:nvPr/>
        </p:nvSpPr>
        <p:spPr>
          <a:xfrm>
            <a:off x="7139555" y="3942702"/>
            <a:ext cx="1885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Popular remote repository name linking with you project is “origin”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D7FDC3B-56A4-4C32-9797-ECCA812002B9}"/>
              </a:ext>
            </a:extLst>
          </p:cNvPr>
          <p:cNvSpPr/>
          <p:nvPr/>
        </p:nvSpPr>
        <p:spPr>
          <a:xfrm>
            <a:off x="2420854" y="1374152"/>
            <a:ext cx="1610548" cy="5701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status at Last commit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697EEE-C77A-4FCA-A3F3-15C072AC88A0}"/>
              </a:ext>
            </a:extLst>
          </p:cNvPr>
          <p:cNvSpPr/>
          <p:nvPr/>
        </p:nvSpPr>
        <p:spPr>
          <a:xfrm>
            <a:off x="2420854" y="776419"/>
            <a:ext cx="1580246" cy="5505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  <a:p>
            <a:pPr algn="ctr"/>
            <a:r>
              <a:rPr lang="en-US" dirty="0"/>
              <a:t>Index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EA69C-CFD2-4920-997D-53955D58F56C}"/>
              </a:ext>
            </a:extLst>
          </p:cNvPr>
          <p:cNvSpPr txBox="1"/>
          <p:nvPr/>
        </p:nvSpPr>
        <p:spPr>
          <a:xfrm>
            <a:off x="2237836" y="3270400"/>
            <a:ext cx="144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Add files to be monitored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25580-03E0-4127-B763-8FDD2018BC9D}"/>
              </a:ext>
            </a:extLst>
          </p:cNvPr>
          <p:cNvSpPr txBox="1"/>
          <p:nvPr/>
        </p:nvSpPr>
        <p:spPr>
          <a:xfrm>
            <a:off x="2242322" y="3923039"/>
            <a:ext cx="67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4355D-F381-44C2-B2CE-2425FB910ED8}"/>
              </a:ext>
            </a:extLst>
          </p:cNvPr>
          <p:cNvSpPr txBox="1"/>
          <p:nvPr/>
        </p:nvSpPr>
        <p:spPr>
          <a:xfrm>
            <a:off x="2237837" y="4229296"/>
            <a:ext cx="161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Delete files to be monitored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966310F0-BD6E-4259-995B-A963F42CE4A8}"/>
              </a:ext>
            </a:extLst>
          </p:cNvPr>
          <p:cNvSpPr/>
          <p:nvPr/>
        </p:nvSpPr>
        <p:spPr>
          <a:xfrm rot="16200000">
            <a:off x="1912833" y="1302735"/>
            <a:ext cx="550584" cy="255553"/>
          </a:xfrm>
          <a:prstGeom prst="curved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23CC40-8455-4764-B318-5C78D049297E}"/>
              </a:ext>
            </a:extLst>
          </p:cNvPr>
          <p:cNvSpPr txBox="1"/>
          <p:nvPr/>
        </p:nvSpPr>
        <p:spPr>
          <a:xfrm>
            <a:off x="1078568" y="929296"/>
            <a:ext cx="149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(monitored files)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AE8753-BFAC-4F42-B51F-26E4BB696F38}"/>
              </a:ext>
            </a:extLst>
          </p:cNvPr>
          <p:cNvCxnSpPr>
            <a:cxnSpLocks/>
          </p:cNvCxnSpPr>
          <p:nvPr/>
        </p:nvCxnSpPr>
        <p:spPr>
          <a:xfrm flipH="1">
            <a:off x="3596183" y="336028"/>
            <a:ext cx="475661" cy="476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D0E50-E120-4C3C-BD4E-A651529A2C27}"/>
              </a:ext>
            </a:extLst>
          </p:cNvPr>
          <p:cNvCxnSpPr>
            <a:cxnSpLocks/>
          </p:cNvCxnSpPr>
          <p:nvPr/>
        </p:nvCxnSpPr>
        <p:spPr>
          <a:xfrm flipH="1">
            <a:off x="3822080" y="461621"/>
            <a:ext cx="324483" cy="974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8E7DFE-EC7B-427A-87BD-043443153176}"/>
              </a:ext>
            </a:extLst>
          </p:cNvPr>
          <p:cNvSpPr txBox="1"/>
          <p:nvPr/>
        </p:nvSpPr>
        <p:spPr>
          <a:xfrm>
            <a:off x="4074518" y="55226"/>
            <a:ext cx="87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38" name="Arrow: Curved Down 37">
            <a:extLst>
              <a:ext uri="{FF2B5EF4-FFF2-40B4-BE49-F238E27FC236}">
                <a16:creationId xmlns:a16="http://schemas.microsoft.com/office/drawing/2014/main" id="{CBBA7413-5862-4361-BC7B-EA6725C8E0EA}"/>
              </a:ext>
            </a:extLst>
          </p:cNvPr>
          <p:cNvSpPr/>
          <p:nvPr/>
        </p:nvSpPr>
        <p:spPr>
          <a:xfrm rot="5400000">
            <a:off x="4021734" y="1230700"/>
            <a:ext cx="550584" cy="25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211C0-5A2A-4F20-A6E9-84598DCAC88F}"/>
              </a:ext>
            </a:extLst>
          </p:cNvPr>
          <p:cNvSpPr txBox="1"/>
          <p:nvPr/>
        </p:nvSpPr>
        <p:spPr>
          <a:xfrm>
            <a:off x="4071844" y="1571114"/>
            <a:ext cx="100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Reset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--mixed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BCF56-3EC7-4ADA-A834-1AC9E7938F17}"/>
              </a:ext>
            </a:extLst>
          </p:cNvPr>
          <p:cNvSpPr txBox="1"/>
          <p:nvPr/>
        </p:nvSpPr>
        <p:spPr>
          <a:xfrm>
            <a:off x="4830716" y="112567"/>
            <a:ext cx="288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Show changes to be committed</a:t>
            </a:r>
          </a:p>
        </p:txBody>
      </p:sp>
      <p:sp>
        <p:nvSpPr>
          <p:cNvPr id="43" name="Arrow: Curved Down 42">
            <a:extLst>
              <a:ext uri="{FF2B5EF4-FFF2-40B4-BE49-F238E27FC236}">
                <a16:creationId xmlns:a16="http://schemas.microsoft.com/office/drawing/2014/main" id="{96DE294A-BA6B-4149-8876-67718E19555A}"/>
              </a:ext>
            </a:extLst>
          </p:cNvPr>
          <p:cNvSpPr/>
          <p:nvPr/>
        </p:nvSpPr>
        <p:spPr>
          <a:xfrm flipH="1" flipV="1">
            <a:off x="6004551" y="3048484"/>
            <a:ext cx="1134995" cy="3869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A23D6-0DFA-40D6-917B-0052C9F4979B}"/>
              </a:ext>
            </a:extLst>
          </p:cNvPr>
          <p:cNvSpPr txBox="1"/>
          <p:nvPr/>
        </p:nvSpPr>
        <p:spPr>
          <a:xfrm>
            <a:off x="6159197" y="3341234"/>
            <a:ext cx="92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fetch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6D07085-50D9-499D-AE8D-C6DB4EF0AE3E}"/>
              </a:ext>
            </a:extLst>
          </p:cNvPr>
          <p:cNvSpPr/>
          <p:nvPr/>
        </p:nvSpPr>
        <p:spPr>
          <a:xfrm>
            <a:off x="6015867" y="5807344"/>
            <a:ext cx="1828800" cy="938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  <a:p>
            <a:pPr algn="ctr"/>
            <a:r>
              <a:rPr lang="en-US" dirty="0"/>
              <a:t>(For subtree)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6144A1-1902-412D-B9E5-CA7AC15EF798}"/>
              </a:ext>
            </a:extLst>
          </p:cNvPr>
          <p:cNvSpPr txBox="1"/>
          <p:nvPr/>
        </p:nvSpPr>
        <p:spPr>
          <a:xfrm>
            <a:off x="2242322" y="5081029"/>
            <a:ext cx="157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subtree add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D866FC-D543-4C93-BE8E-46D5A12BAD05}"/>
              </a:ext>
            </a:extLst>
          </p:cNvPr>
          <p:cNvSpPr txBox="1"/>
          <p:nvPr/>
        </p:nvSpPr>
        <p:spPr>
          <a:xfrm>
            <a:off x="2244620" y="5458496"/>
            <a:ext cx="1767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Add files to be used with subtree of remote repository</a:t>
            </a: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19246E1D-6E35-40A6-A2AA-E31467C115C2}"/>
              </a:ext>
            </a:extLst>
          </p:cNvPr>
          <p:cNvSpPr/>
          <p:nvPr/>
        </p:nvSpPr>
        <p:spPr>
          <a:xfrm rot="14963072" flipV="1">
            <a:off x="5526648" y="4564078"/>
            <a:ext cx="1956517" cy="3869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95F45-AF56-43BF-8456-437B2E01080F}"/>
              </a:ext>
            </a:extLst>
          </p:cNvPr>
          <p:cNvSpPr txBox="1"/>
          <p:nvPr/>
        </p:nvSpPr>
        <p:spPr>
          <a:xfrm>
            <a:off x="6817726" y="5260007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subtree pull</a:t>
            </a:r>
          </a:p>
        </p:txBody>
      </p:sp>
      <p:sp>
        <p:nvSpPr>
          <p:cNvPr id="52" name="Arrow: Curved Down 51">
            <a:extLst>
              <a:ext uri="{FF2B5EF4-FFF2-40B4-BE49-F238E27FC236}">
                <a16:creationId xmlns:a16="http://schemas.microsoft.com/office/drawing/2014/main" id="{F5AE7E6E-D3FA-43D0-AD6F-E693D5A7F919}"/>
              </a:ext>
            </a:extLst>
          </p:cNvPr>
          <p:cNvSpPr/>
          <p:nvPr/>
        </p:nvSpPr>
        <p:spPr>
          <a:xfrm rot="3968263" flipV="1">
            <a:off x="4848852" y="5005708"/>
            <a:ext cx="1484322" cy="3869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70D7AD-2D03-4E31-AAEB-52EB6C367A9C}"/>
              </a:ext>
            </a:extLst>
          </p:cNvPr>
          <p:cNvSpPr txBox="1"/>
          <p:nvPr/>
        </p:nvSpPr>
        <p:spPr>
          <a:xfrm>
            <a:off x="4424803" y="5648179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subtree push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474186-8944-4248-8CDE-B8B622775F98}"/>
              </a:ext>
            </a:extLst>
          </p:cNvPr>
          <p:cNvCxnSpPr>
            <a:cxnSpLocks/>
          </p:cNvCxnSpPr>
          <p:nvPr/>
        </p:nvCxnSpPr>
        <p:spPr>
          <a:xfrm>
            <a:off x="4031402" y="5189256"/>
            <a:ext cx="32777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8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102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</cp:revision>
  <dcterms:created xsi:type="dcterms:W3CDTF">2018-11-23T04:38:32Z</dcterms:created>
  <dcterms:modified xsi:type="dcterms:W3CDTF">2018-11-23T05:24:33Z</dcterms:modified>
</cp:coreProperties>
</file>