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 snapToGrid="0">
      <p:cViewPr>
        <p:scale>
          <a:sx n="85" d="100"/>
          <a:sy n="85" d="100"/>
        </p:scale>
        <p:origin x="159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EFDD-AE2F-41FE-85FD-9D61549400CF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789AC-5BE8-464F-90FB-5795B7818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475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EFDD-AE2F-41FE-85FD-9D61549400CF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789AC-5BE8-464F-90FB-5795B7818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596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EFDD-AE2F-41FE-85FD-9D61549400CF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789AC-5BE8-464F-90FB-5795B7818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394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EFDD-AE2F-41FE-85FD-9D61549400CF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789AC-5BE8-464F-90FB-5795B7818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830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EFDD-AE2F-41FE-85FD-9D61549400CF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789AC-5BE8-464F-90FB-5795B7818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098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EFDD-AE2F-41FE-85FD-9D61549400CF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789AC-5BE8-464F-90FB-5795B7818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39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EFDD-AE2F-41FE-85FD-9D61549400CF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789AC-5BE8-464F-90FB-5795B7818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654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EFDD-AE2F-41FE-85FD-9D61549400CF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789AC-5BE8-464F-90FB-5795B7818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659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EFDD-AE2F-41FE-85FD-9D61549400CF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789AC-5BE8-464F-90FB-5795B7818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840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EFDD-AE2F-41FE-85FD-9D61549400CF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789AC-5BE8-464F-90FB-5795B7818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4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EFDD-AE2F-41FE-85FD-9D61549400CF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789AC-5BE8-464F-90FB-5795B7818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045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6EFDD-AE2F-41FE-85FD-9D61549400CF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789AC-5BE8-464F-90FB-5795B7818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296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Django</a:t>
            </a:r>
            <a:r>
              <a:rPr lang="zh-CN" altLang="en-US" dirty="0"/>
              <a:t>和</a:t>
            </a:r>
            <a:r>
              <a:rPr lang="en-US" altLang="zh-CN" dirty="0" smtClean="0"/>
              <a:t>MongoDB</a:t>
            </a:r>
            <a:r>
              <a:rPr lang="zh-CN" altLang="en-US" dirty="0"/>
              <a:t>的</a:t>
            </a:r>
            <a:r>
              <a:rPr lang="en-US" altLang="zh-CN" dirty="0"/>
              <a:t>Web</a:t>
            </a:r>
            <a:r>
              <a:rPr lang="zh-CN" altLang="en-US" dirty="0"/>
              <a:t>端文件管理系统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数据库新技术试验第</a:t>
            </a:r>
            <a:r>
              <a:rPr lang="en-US" altLang="zh-CN" dirty="0"/>
              <a:t>37</a:t>
            </a:r>
            <a:r>
              <a:rPr lang="zh-CN" altLang="en-US" dirty="0"/>
              <a:t>小组</a:t>
            </a:r>
            <a:endParaRPr lang="en-US" altLang="zh-CN" dirty="0"/>
          </a:p>
          <a:p>
            <a:r>
              <a:rPr lang="zh-CN" altLang="en-US" dirty="0"/>
              <a:t>组长</a:t>
            </a:r>
            <a:r>
              <a:rPr lang="zh-CN" altLang="en-US" dirty="0" smtClean="0"/>
              <a:t>：王晓楠</a:t>
            </a:r>
            <a:endParaRPr lang="en-US" altLang="zh-CN" dirty="0"/>
          </a:p>
          <a:p>
            <a:r>
              <a:rPr lang="zh-CN" altLang="en-US" dirty="0"/>
              <a:t>组员</a:t>
            </a:r>
            <a:r>
              <a:rPr lang="zh-CN" altLang="en-US" dirty="0" smtClean="0"/>
              <a:t>：郭月莹  赵宇  毛宇昆  孙乐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977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软件概要设计脑图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425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31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软件数据结构概要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6753" y="1690688"/>
            <a:ext cx="5885447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SimSun" charset="-122"/>
                <a:ea typeface="DengXian" charset="-122"/>
                <a:cs typeface="Times New Roman" charset="0"/>
              </a:rPr>
              <a:t>MongoDB</a:t>
            </a:r>
            <a:r>
              <a:rPr lang="zh-CN" altLang="zh-CN" sz="1400" kern="100" dirty="0">
                <a:latin typeface="DengXian" charset="-122"/>
                <a:ea typeface="SimSun" charset="-122"/>
                <a:cs typeface="Times New Roman" charset="0"/>
              </a:rPr>
              <a:t>定义（</a:t>
            </a:r>
            <a:r>
              <a:rPr lang="en-US" altLang="zh-CN" sz="1400" kern="100" dirty="0">
                <a:latin typeface="DengXian" charset="-122"/>
                <a:ea typeface="SimSun" charset="-122"/>
                <a:cs typeface="Times New Roman" charset="0"/>
              </a:rPr>
              <a:t>JSON</a:t>
            </a:r>
            <a:r>
              <a:rPr lang="zh-CN" altLang="zh-CN" sz="1400" kern="100" dirty="0">
                <a:latin typeface="DengXian" charset="-122"/>
                <a:ea typeface="SimSun" charset="-122"/>
                <a:cs typeface="Times New Roman" charset="0"/>
              </a:rPr>
              <a:t>）</a:t>
            </a:r>
            <a:endParaRPr lang="zh-CN" altLang="zh-CN" sz="1400" kern="100" dirty="0">
              <a:latin typeface="DengXian" charset="-122"/>
              <a:ea typeface="DengXian" charset="-122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400" kern="100" dirty="0">
                <a:latin typeface="DengXian" charset="-122"/>
                <a:ea typeface="SimSun" charset="-122"/>
                <a:cs typeface="Times New Roman" charset="0"/>
              </a:rPr>
              <a:t>文档</a:t>
            </a:r>
            <a:r>
              <a:rPr lang="en-US" altLang="zh-CN" sz="1400" kern="100" dirty="0">
                <a:latin typeface="DengXian" charset="-122"/>
                <a:ea typeface="SimSun" charset="-122"/>
                <a:cs typeface="Times New Roman" charset="0"/>
              </a:rPr>
              <a:t>{</a:t>
            </a:r>
            <a:endParaRPr lang="zh-CN" altLang="zh-CN" sz="1400" kern="100" dirty="0">
              <a:latin typeface="DengXian" charset="-122"/>
              <a:ea typeface="DengXian" charset="-122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1400" kern="100" dirty="0" smtClean="0">
                <a:latin typeface="DengXian" charset="-122"/>
                <a:ea typeface="SimSun" charset="-122"/>
                <a:cs typeface="Times New Roman" charset="0"/>
              </a:rPr>
              <a:t>        </a:t>
            </a:r>
            <a:r>
              <a:rPr lang="zh-CN" altLang="zh-CN" sz="1400" kern="100" dirty="0" smtClean="0">
                <a:latin typeface="DengXian" charset="-122"/>
                <a:ea typeface="SimSun" charset="-122"/>
                <a:cs typeface="Times New Roman" charset="0"/>
              </a:rPr>
              <a:t>文件</a:t>
            </a:r>
            <a:r>
              <a:rPr lang="zh-CN" altLang="zh-CN" sz="1400" kern="100" dirty="0">
                <a:latin typeface="DengXian" charset="-122"/>
                <a:ea typeface="SimSun" charset="-122"/>
                <a:cs typeface="Times New Roman" charset="0"/>
              </a:rPr>
              <a:t>编号：</a:t>
            </a:r>
            <a:r>
              <a:rPr lang="en-US" altLang="zh-CN" sz="1400" kern="100" dirty="0">
                <a:latin typeface="DengXian" charset="-122"/>
                <a:ea typeface="SimSun" charset="-122"/>
                <a:cs typeface="Times New Roman" charset="0"/>
              </a:rPr>
              <a:t>FID</a:t>
            </a:r>
            <a:endParaRPr lang="zh-CN" altLang="zh-CN" sz="1400" kern="100" dirty="0">
              <a:latin typeface="DengXian" charset="-122"/>
              <a:ea typeface="DengXian" charset="-122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1400" kern="100" dirty="0" smtClean="0">
                <a:latin typeface="DengXian" charset="-122"/>
                <a:ea typeface="SimSun" charset="-122"/>
                <a:cs typeface="Times New Roman" charset="0"/>
              </a:rPr>
              <a:t>        </a:t>
            </a:r>
            <a:r>
              <a:rPr lang="zh-CN" altLang="zh-CN" sz="1400" kern="100" dirty="0" smtClean="0">
                <a:latin typeface="DengXian" charset="-122"/>
                <a:ea typeface="SimSun" charset="-122"/>
                <a:cs typeface="Times New Roman" charset="0"/>
              </a:rPr>
              <a:t>文件</a:t>
            </a:r>
            <a:r>
              <a:rPr lang="zh-CN" altLang="zh-CN" sz="1400" kern="100" dirty="0">
                <a:latin typeface="DengXian" charset="-122"/>
                <a:ea typeface="SimSun" charset="-122"/>
                <a:cs typeface="Times New Roman" charset="0"/>
              </a:rPr>
              <a:t>名：</a:t>
            </a:r>
            <a:r>
              <a:rPr lang="en-US" altLang="zh-CN" sz="1400" kern="100" dirty="0">
                <a:latin typeface="DengXian" charset="-122"/>
                <a:ea typeface="SimSun" charset="-122"/>
                <a:cs typeface="Times New Roman" charset="0"/>
              </a:rPr>
              <a:t>FNAME</a:t>
            </a:r>
            <a:endParaRPr lang="zh-CN" altLang="zh-CN" sz="1400" kern="100" dirty="0">
              <a:latin typeface="DengXian" charset="-122"/>
              <a:ea typeface="DengXian" charset="-122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1400" kern="100" dirty="0" smtClean="0">
                <a:latin typeface="DengXian" charset="-122"/>
                <a:ea typeface="SimSun" charset="-122"/>
                <a:cs typeface="Times New Roman" charset="0"/>
              </a:rPr>
              <a:t>        </a:t>
            </a:r>
            <a:r>
              <a:rPr lang="zh-CN" altLang="zh-CN" sz="1400" kern="100" dirty="0" smtClean="0">
                <a:latin typeface="DengXian" charset="-122"/>
                <a:ea typeface="SimSun" charset="-122"/>
                <a:cs typeface="Times New Roman" charset="0"/>
              </a:rPr>
              <a:t>文件</a:t>
            </a:r>
            <a:r>
              <a:rPr lang="zh-CN" altLang="zh-CN" sz="1400" kern="100" dirty="0">
                <a:latin typeface="DengXian" charset="-122"/>
                <a:ea typeface="SimSun" charset="-122"/>
                <a:cs typeface="Times New Roman" charset="0"/>
              </a:rPr>
              <a:t>内容：</a:t>
            </a:r>
            <a:r>
              <a:rPr lang="en-US" altLang="zh-CN" sz="1400" kern="100" dirty="0">
                <a:latin typeface="DengXian" charset="-122"/>
                <a:ea typeface="SimSun" charset="-122"/>
                <a:cs typeface="Times New Roman" charset="0"/>
              </a:rPr>
              <a:t>FDATA</a:t>
            </a:r>
            <a:endParaRPr lang="zh-CN" altLang="zh-CN" sz="1400" kern="100" dirty="0">
              <a:latin typeface="DengXian" charset="-122"/>
              <a:ea typeface="DengXian" charset="-122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1400" kern="100" dirty="0" smtClean="0">
                <a:latin typeface="DengXian" charset="-122"/>
                <a:ea typeface="SimSun" charset="-122"/>
                <a:cs typeface="Times New Roman" charset="0"/>
              </a:rPr>
              <a:t>        </a:t>
            </a:r>
            <a:r>
              <a:rPr lang="zh-CN" altLang="zh-CN" sz="1400" kern="100" dirty="0" smtClean="0">
                <a:latin typeface="DengXian" charset="-122"/>
                <a:ea typeface="SimSun" charset="-122"/>
                <a:cs typeface="Times New Roman" charset="0"/>
              </a:rPr>
              <a:t>更新</a:t>
            </a:r>
            <a:r>
              <a:rPr lang="zh-CN" altLang="zh-CN" sz="1400" kern="100" dirty="0">
                <a:latin typeface="DengXian" charset="-122"/>
                <a:ea typeface="SimSun" charset="-122"/>
                <a:cs typeface="Times New Roman" charset="0"/>
              </a:rPr>
              <a:t>人员：</a:t>
            </a:r>
            <a:r>
              <a:rPr lang="en-US" altLang="zh-CN" sz="1400" kern="100" dirty="0">
                <a:latin typeface="DengXian" charset="-122"/>
                <a:ea typeface="SimSun" charset="-122"/>
                <a:cs typeface="Times New Roman" charset="0"/>
              </a:rPr>
              <a:t>FPERSON{</a:t>
            </a:r>
            <a:endParaRPr lang="zh-CN" altLang="zh-CN" sz="1400" kern="100" dirty="0">
              <a:latin typeface="DengXian" charset="-122"/>
              <a:ea typeface="DengXian" charset="-122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SimSun" charset="-122"/>
                <a:ea typeface="DengXian" charset="-122"/>
                <a:cs typeface="Times New Roman" charset="0"/>
              </a:rPr>
              <a:t>	</a:t>
            </a:r>
            <a:r>
              <a:rPr lang="en-US" altLang="zh-CN" sz="1400" kern="100" dirty="0" smtClean="0">
                <a:latin typeface="SimSun" charset="-122"/>
                <a:ea typeface="DengXian" charset="-122"/>
                <a:cs typeface="Times New Roman" charset="0"/>
              </a:rPr>
              <a:t>	</a:t>
            </a:r>
            <a:r>
              <a:rPr lang="zh-CN" altLang="en-US" sz="1400" kern="100" dirty="0" smtClean="0">
                <a:latin typeface="SimSun" charset="-122"/>
                <a:ea typeface="DengXian" charset="-122"/>
                <a:cs typeface="Times New Roman" charset="0"/>
              </a:rPr>
              <a:t>   </a:t>
            </a:r>
            <a:r>
              <a:rPr lang="zh-CN" altLang="zh-CN" sz="1400" kern="100" dirty="0" smtClean="0">
                <a:latin typeface="DengXian" charset="-122"/>
                <a:ea typeface="SimSun" charset="-122"/>
                <a:cs typeface="Times New Roman" charset="0"/>
              </a:rPr>
              <a:t>人员</a:t>
            </a:r>
            <a:r>
              <a:rPr lang="en-US" altLang="zh-CN" sz="1400" kern="100" dirty="0">
                <a:latin typeface="DengXian" charset="-122"/>
                <a:ea typeface="SimSun" charset="-122"/>
                <a:cs typeface="Times New Roman" charset="0"/>
              </a:rPr>
              <a:t>ID</a:t>
            </a:r>
            <a:r>
              <a:rPr lang="zh-CN" altLang="zh-CN" sz="1400" kern="100" dirty="0">
                <a:latin typeface="DengXian" charset="-122"/>
                <a:ea typeface="SimSun" charset="-122"/>
                <a:cs typeface="Times New Roman" charset="0"/>
              </a:rPr>
              <a:t>：</a:t>
            </a:r>
            <a:r>
              <a:rPr lang="en-US" altLang="zh-CN" sz="1400" kern="100" dirty="0">
                <a:latin typeface="DengXian" charset="-122"/>
                <a:ea typeface="SimSun" charset="-122"/>
                <a:cs typeface="Times New Roman" charset="0"/>
              </a:rPr>
              <a:t>PID</a:t>
            </a:r>
            <a:endParaRPr lang="zh-CN" altLang="zh-CN" sz="1400" kern="100" dirty="0">
              <a:latin typeface="DengXian" charset="-122"/>
              <a:ea typeface="DengXian" charset="-122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SimSun" charset="-122"/>
                <a:ea typeface="DengXian" charset="-122"/>
                <a:cs typeface="Times New Roman" charset="0"/>
              </a:rPr>
              <a:t>		</a:t>
            </a:r>
            <a:r>
              <a:rPr lang="zh-CN" altLang="en-US" sz="1400" kern="100" dirty="0" smtClean="0">
                <a:latin typeface="SimSun" charset="-122"/>
                <a:ea typeface="DengXian" charset="-122"/>
                <a:cs typeface="Times New Roman" charset="0"/>
              </a:rPr>
              <a:t>   </a:t>
            </a:r>
            <a:r>
              <a:rPr lang="zh-CN" altLang="zh-CN" sz="1400" kern="100" dirty="0" smtClean="0">
                <a:latin typeface="DengXian" charset="-122"/>
                <a:ea typeface="SimSun" charset="-122"/>
                <a:cs typeface="Times New Roman" charset="0"/>
              </a:rPr>
              <a:t>操作</a:t>
            </a:r>
            <a:r>
              <a:rPr lang="zh-CN" altLang="zh-CN" sz="1400" kern="100" dirty="0">
                <a:latin typeface="DengXian" charset="-122"/>
                <a:ea typeface="SimSun" charset="-122"/>
                <a:cs typeface="Times New Roman" charset="0"/>
              </a:rPr>
              <a:t>时间：</a:t>
            </a:r>
            <a:r>
              <a:rPr lang="en-US" altLang="zh-CN" sz="1400" kern="100" dirty="0">
                <a:latin typeface="DengXian" charset="-122"/>
                <a:ea typeface="SimSun" charset="-122"/>
                <a:cs typeface="Times New Roman" charset="0"/>
              </a:rPr>
              <a:t>OPRTIME</a:t>
            </a:r>
            <a:endParaRPr lang="zh-CN" altLang="zh-CN" sz="1400" kern="100" dirty="0">
              <a:latin typeface="DengXian" charset="-122"/>
              <a:ea typeface="DengXian" charset="-122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SimSun" charset="-122"/>
                <a:ea typeface="DengXian" charset="-122"/>
                <a:cs typeface="Times New Roman" charset="0"/>
              </a:rPr>
              <a:t>		</a:t>
            </a:r>
            <a:r>
              <a:rPr lang="zh-CN" altLang="en-US" sz="1400" kern="100" dirty="0" smtClean="0">
                <a:latin typeface="SimSun" charset="-122"/>
                <a:ea typeface="DengXian" charset="-122"/>
                <a:cs typeface="Times New Roman" charset="0"/>
              </a:rPr>
              <a:t>   </a:t>
            </a:r>
            <a:r>
              <a:rPr lang="zh-CN" altLang="zh-CN" sz="1400" kern="100" dirty="0" smtClean="0">
                <a:latin typeface="DengXian" charset="-122"/>
                <a:ea typeface="SimSun" charset="-122"/>
                <a:cs typeface="Times New Roman" charset="0"/>
              </a:rPr>
              <a:t>人员</a:t>
            </a:r>
            <a:r>
              <a:rPr lang="zh-CN" altLang="zh-CN" sz="1400" kern="100" dirty="0">
                <a:latin typeface="DengXian" charset="-122"/>
                <a:ea typeface="SimSun" charset="-122"/>
                <a:cs typeface="Times New Roman" charset="0"/>
              </a:rPr>
              <a:t>权限：</a:t>
            </a:r>
            <a:r>
              <a:rPr lang="en-US" altLang="zh-CN" sz="1400" kern="100" dirty="0">
                <a:latin typeface="DengXian" charset="-122"/>
                <a:ea typeface="SimSun" charset="-122"/>
                <a:cs typeface="Times New Roman" charset="0"/>
              </a:rPr>
              <a:t>PRANK</a:t>
            </a:r>
            <a:endParaRPr lang="zh-CN" altLang="zh-CN" sz="1400" kern="100" dirty="0">
              <a:latin typeface="DengXian" charset="-122"/>
              <a:ea typeface="DengXian" charset="-122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SimSun" charset="-122"/>
                <a:ea typeface="DengXian" charset="-122"/>
                <a:cs typeface="Times New Roman" charset="0"/>
              </a:rPr>
              <a:t>		</a:t>
            </a:r>
            <a:r>
              <a:rPr lang="zh-CN" altLang="en-US" sz="1400" kern="100" dirty="0" smtClean="0">
                <a:latin typeface="SimSun" charset="-122"/>
                <a:ea typeface="DengXian" charset="-122"/>
                <a:cs typeface="Times New Roman" charset="0"/>
              </a:rPr>
              <a:t>   </a:t>
            </a:r>
            <a:r>
              <a:rPr lang="zh-CN" altLang="zh-CN" sz="1400" kern="100" dirty="0" smtClean="0">
                <a:latin typeface="DengXian" charset="-122"/>
                <a:ea typeface="SimSun" charset="-122"/>
                <a:cs typeface="Times New Roman" charset="0"/>
              </a:rPr>
              <a:t>人员</a:t>
            </a:r>
            <a:r>
              <a:rPr lang="zh-CN" altLang="zh-CN" sz="1400" kern="100" dirty="0">
                <a:latin typeface="DengXian" charset="-122"/>
                <a:ea typeface="SimSun" charset="-122"/>
                <a:cs typeface="Times New Roman" charset="0"/>
              </a:rPr>
              <a:t>操作：</a:t>
            </a:r>
            <a:r>
              <a:rPr lang="en-US" altLang="zh-CN" sz="1400" kern="100" dirty="0">
                <a:latin typeface="DengXian" charset="-122"/>
                <a:ea typeface="SimSun" charset="-122"/>
                <a:cs typeface="Times New Roman" charset="0"/>
              </a:rPr>
              <a:t>POPERATION</a:t>
            </a:r>
            <a:r>
              <a:rPr lang="zh-CN" altLang="zh-CN" sz="1400" kern="100" dirty="0">
                <a:latin typeface="DengXian" charset="-122"/>
                <a:ea typeface="SimSun" charset="-122"/>
                <a:cs typeface="Times New Roman" charset="0"/>
              </a:rPr>
              <a:t>（</a:t>
            </a:r>
            <a:r>
              <a:rPr lang="en-US" altLang="zh-CN" sz="1400" kern="100" dirty="0">
                <a:latin typeface="DengXian" charset="-122"/>
                <a:ea typeface="SimSun" charset="-122"/>
                <a:cs typeface="Times New Roman" charset="0"/>
              </a:rPr>
              <a:t>1:</a:t>
            </a:r>
            <a:r>
              <a:rPr lang="zh-CN" altLang="zh-CN" sz="1400" kern="100" dirty="0">
                <a:latin typeface="DengXian" charset="-122"/>
                <a:ea typeface="SimSun" charset="-122"/>
                <a:cs typeface="Times New Roman" charset="0"/>
              </a:rPr>
              <a:t>读</a:t>
            </a:r>
            <a:r>
              <a:rPr lang="en-US" altLang="zh-CN" sz="1400" kern="100" dirty="0">
                <a:latin typeface="DengXian" charset="-122"/>
                <a:ea typeface="SimSun" charset="-122"/>
                <a:cs typeface="Times New Roman" charset="0"/>
              </a:rPr>
              <a:t> 2:</a:t>
            </a:r>
            <a:r>
              <a:rPr lang="zh-CN" altLang="zh-CN" sz="1400" kern="100" dirty="0">
                <a:latin typeface="DengXian" charset="-122"/>
                <a:ea typeface="SimSun" charset="-122"/>
                <a:cs typeface="Times New Roman" charset="0"/>
              </a:rPr>
              <a:t>写</a:t>
            </a:r>
            <a:r>
              <a:rPr lang="en-US" altLang="zh-CN" sz="1400" kern="100" dirty="0">
                <a:latin typeface="DengXian" charset="-122"/>
                <a:ea typeface="SimSun" charset="-122"/>
                <a:cs typeface="Times New Roman" charset="0"/>
              </a:rPr>
              <a:t> 3:</a:t>
            </a:r>
            <a:r>
              <a:rPr lang="zh-CN" altLang="zh-CN" sz="1400" kern="100" dirty="0">
                <a:latin typeface="DengXian" charset="-122"/>
                <a:ea typeface="SimSun" charset="-122"/>
                <a:cs typeface="Times New Roman" charset="0"/>
              </a:rPr>
              <a:t>修改）</a:t>
            </a:r>
            <a:endParaRPr lang="zh-CN" altLang="zh-CN" sz="1400" kern="100" dirty="0">
              <a:latin typeface="DengXian" charset="-122"/>
              <a:ea typeface="DengXian" charset="-122"/>
              <a:cs typeface="Times New Roman" charset="0"/>
            </a:endParaRPr>
          </a:p>
          <a:p>
            <a:pPr marL="1333500" indent="266700" algn="just">
              <a:spcAft>
                <a:spcPts val="0"/>
              </a:spcAft>
            </a:pPr>
            <a:r>
              <a:rPr lang="zh-CN" altLang="en-US" sz="1400" kern="100" dirty="0" smtClean="0">
                <a:latin typeface="SimSun" charset="-122"/>
                <a:ea typeface="DengXian" charset="-122"/>
                <a:cs typeface="Times New Roman" charset="0"/>
              </a:rPr>
              <a:t>      </a:t>
            </a:r>
            <a:r>
              <a:rPr lang="en-US" altLang="zh-CN" sz="1400" kern="100" dirty="0" smtClean="0">
                <a:latin typeface="SimSun" charset="-122"/>
                <a:ea typeface="DengXian" charset="-122"/>
                <a:cs typeface="Times New Roman" charset="0"/>
              </a:rPr>
              <a:t>}</a:t>
            </a:r>
            <a:endParaRPr lang="zh-CN" altLang="zh-CN" sz="1400" kern="100" dirty="0">
              <a:latin typeface="DengXian" charset="-122"/>
              <a:ea typeface="DengXian" charset="-122"/>
              <a:cs typeface="Times New Roman" charset="0"/>
            </a:endParaRPr>
          </a:p>
          <a:p>
            <a:pPr indent="266700" algn="just">
              <a:spcAft>
                <a:spcPts val="0"/>
              </a:spcAft>
              <a:tabLst>
                <a:tab pos="1442720" algn="l"/>
              </a:tabLst>
            </a:pPr>
            <a:r>
              <a:rPr lang="en-US" altLang="zh-CN" sz="1400" kern="100" dirty="0">
                <a:latin typeface="SimSun" charset="-122"/>
                <a:ea typeface="DengXian" charset="-122"/>
                <a:cs typeface="Times New Roman" charset="0"/>
              </a:rPr>
              <a:t>}</a:t>
            </a:r>
            <a:r>
              <a:rPr lang="en-US" altLang="zh-CN" kern="100" dirty="0">
                <a:latin typeface="DengXian" charset="-122"/>
                <a:ea typeface="DengXian" charset="-122"/>
                <a:cs typeface="Times New Roman" charset="0"/>
              </a:rPr>
              <a:t>	</a:t>
            </a:r>
            <a:endParaRPr lang="zh-CN" altLang="zh-CN" kern="100" dirty="0">
              <a:effectLst/>
              <a:latin typeface="DengXian" charset="-122"/>
              <a:ea typeface="DengXian" charset="-122"/>
              <a:cs typeface="Times New Roman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10826" y="1934967"/>
            <a:ext cx="470434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1442720" algn="l"/>
              </a:tabLst>
            </a:pPr>
            <a:r>
              <a:rPr lang="zh-CN" altLang="zh-CN" sz="1400" kern="100" dirty="0">
                <a:latin typeface="DengXian" charset="-122"/>
                <a:ea typeface="SimSun" charset="-122"/>
                <a:cs typeface="Times New Roman" charset="0"/>
              </a:rPr>
              <a:t>人员</a:t>
            </a:r>
            <a:r>
              <a:rPr lang="en-US" altLang="zh-CN" sz="1400" kern="100" dirty="0">
                <a:latin typeface="DengXian" charset="-122"/>
                <a:ea typeface="SimSun" charset="-122"/>
                <a:cs typeface="Times New Roman" charset="0"/>
              </a:rPr>
              <a:t>{</a:t>
            </a:r>
            <a:endParaRPr lang="zh-CN" altLang="zh-CN" sz="1400" kern="100" dirty="0">
              <a:latin typeface="DengXian" charset="-122"/>
              <a:ea typeface="DengXian" charset="-122"/>
              <a:cs typeface="Times New Roman" charset="0"/>
            </a:endParaRPr>
          </a:p>
          <a:p>
            <a:pPr indent="304800" algn="just">
              <a:spcAft>
                <a:spcPts val="0"/>
              </a:spcAft>
              <a:tabLst>
                <a:tab pos="1442720" algn="l"/>
              </a:tabLst>
            </a:pPr>
            <a:r>
              <a:rPr lang="zh-CN" altLang="zh-CN" sz="1400" kern="100" dirty="0">
                <a:latin typeface="DengXian" charset="-122"/>
                <a:ea typeface="SimSun" charset="-122"/>
                <a:cs typeface="Times New Roman" charset="0"/>
              </a:rPr>
              <a:t>人员</a:t>
            </a:r>
            <a:r>
              <a:rPr lang="en-US" altLang="zh-CN" sz="1400" kern="100" dirty="0">
                <a:latin typeface="DengXian" charset="-122"/>
                <a:ea typeface="SimSun" charset="-122"/>
                <a:cs typeface="Times New Roman" charset="0"/>
              </a:rPr>
              <a:t>ID</a:t>
            </a:r>
            <a:r>
              <a:rPr lang="zh-CN" altLang="zh-CN" sz="1400" kern="100" dirty="0">
                <a:latin typeface="DengXian" charset="-122"/>
                <a:ea typeface="SimSun" charset="-122"/>
                <a:cs typeface="Times New Roman" charset="0"/>
              </a:rPr>
              <a:t>：</a:t>
            </a:r>
            <a:r>
              <a:rPr lang="en-US" altLang="zh-CN" sz="1400" kern="100" dirty="0">
                <a:latin typeface="DengXian" charset="-122"/>
                <a:ea typeface="SimSun" charset="-122"/>
                <a:cs typeface="Times New Roman" charset="0"/>
              </a:rPr>
              <a:t>PID</a:t>
            </a:r>
            <a:endParaRPr lang="zh-CN" altLang="zh-CN" sz="1400" kern="100" dirty="0">
              <a:latin typeface="DengXian" charset="-122"/>
              <a:ea typeface="DengXian" charset="-122"/>
              <a:cs typeface="Times New Roman" charset="0"/>
            </a:endParaRPr>
          </a:p>
          <a:p>
            <a:pPr indent="304800" algn="just">
              <a:spcAft>
                <a:spcPts val="0"/>
              </a:spcAft>
              <a:tabLst>
                <a:tab pos="1442720" algn="l"/>
              </a:tabLst>
            </a:pPr>
            <a:r>
              <a:rPr lang="zh-CN" altLang="zh-CN" sz="1400" kern="100" dirty="0">
                <a:latin typeface="DengXian" charset="-122"/>
                <a:ea typeface="SimSun" charset="-122"/>
                <a:cs typeface="Times New Roman" charset="0"/>
              </a:rPr>
              <a:t>人员姓名：</a:t>
            </a:r>
            <a:r>
              <a:rPr lang="en-US" altLang="zh-CN" sz="1400" kern="100" dirty="0">
                <a:latin typeface="DengXian" charset="-122"/>
                <a:ea typeface="SimSun" charset="-122"/>
                <a:cs typeface="Times New Roman" charset="0"/>
              </a:rPr>
              <a:t>PNAME</a:t>
            </a:r>
            <a:endParaRPr lang="zh-CN" altLang="zh-CN" sz="1400" kern="100" dirty="0">
              <a:latin typeface="DengXian" charset="-122"/>
              <a:ea typeface="DengXian" charset="-122"/>
              <a:cs typeface="Times New Roman" charset="0"/>
            </a:endParaRPr>
          </a:p>
          <a:p>
            <a:pPr indent="304800" algn="just">
              <a:spcAft>
                <a:spcPts val="0"/>
              </a:spcAft>
              <a:tabLst>
                <a:tab pos="1442720" algn="l"/>
              </a:tabLst>
            </a:pPr>
            <a:r>
              <a:rPr lang="zh-CN" altLang="zh-CN" sz="1400" kern="100" dirty="0">
                <a:latin typeface="DengXian" charset="-122"/>
                <a:ea typeface="SimSun" charset="-122"/>
                <a:cs typeface="Times New Roman" charset="0"/>
              </a:rPr>
              <a:t>人员权限：</a:t>
            </a:r>
            <a:r>
              <a:rPr lang="en-US" altLang="zh-CN" sz="1400" kern="100" dirty="0">
                <a:latin typeface="DengXian" charset="-122"/>
                <a:ea typeface="SimSun" charset="-122"/>
                <a:cs typeface="Times New Roman" charset="0"/>
              </a:rPr>
              <a:t>PRANK</a:t>
            </a:r>
            <a:endParaRPr lang="zh-CN" altLang="zh-CN" sz="1400" kern="100" dirty="0">
              <a:latin typeface="DengXian" charset="-122"/>
              <a:ea typeface="DengXian" charset="-122"/>
              <a:cs typeface="Times New Roman" charset="0"/>
            </a:endParaRPr>
          </a:p>
          <a:p>
            <a:pPr indent="304800" algn="just">
              <a:spcAft>
                <a:spcPts val="0"/>
              </a:spcAft>
              <a:tabLst>
                <a:tab pos="1442720" algn="l"/>
              </a:tabLst>
            </a:pPr>
            <a:r>
              <a:rPr lang="zh-CN" altLang="zh-CN" sz="1400" kern="100" dirty="0">
                <a:latin typeface="DengXian" charset="-122"/>
                <a:ea typeface="SimSun" charset="-122"/>
                <a:cs typeface="Times New Roman" charset="0"/>
              </a:rPr>
              <a:t>司龄：</a:t>
            </a:r>
            <a:r>
              <a:rPr lang="en-US" altLang="zh-CN" sz="1400" kern="100" dirty="0">
                <a:latin typeface="DengXian" charset="-122"/>
                <a:ea typeface="SimSun" charset="-122"/>
                <a:cs typeface="Times New Roman" charset="0"/>
              </a:rPr>
              <a:t>PDATE</a:t>
            </a:r>
            <a:endParaRPr lang="zh-CN" altLang="zh-CN" sz="1400" kern="100" dirty="0">
              <a:latin typeface="DengXian" charset="-122"/>
              <a:ea typeface="DengXian" charset="-122"/>
              <a:cs typeface="Times New Roman" charset="0"/>
            </a:endParaRPr>
          </a:p>
          <a:p>
            <a:pPr indent="304800" algn="just">
              <a:spcAft>
                <a:spcPts val="0"/>
              </a:spcAft>
              <a:tabLst>
                <a:tab pos="1442720" algn="l"/>
              </a:tabLst>
            </a:pPr>
            <a:r>
              <a:rPr lang="zh-CN" altLang="zh-CN" sz="1400" kern="100" dirty="0">
                <a:latin typeface="DengXian" charset="-122"/>
                <a:ea typeface="SimSun" charset="-122"/>
                <a:cs typeface="Times New Roman" charset="0"/>
              </a:rPr>
              <a:t>更新文档集合</a:t>
            </a:r>
            <a:r>
              <a:rPr lang="en-US" altLang="zh-CN" sz="1400" kern="100" dirty="0">
                <a:latin typeface="DengXian" charset="-122"/>
                <a:ea typeface="SimSun" charset="-122"/>
                <a:cs typeface="Times New Roman" charset="0"/>
              </a:rPr>
              <a:t>UPFILES{</a:t>
            </a:r>
            <a:endParaRPr lang="zh-CN" altLang="zh-CN" sz="1400" kern="100" dirty="0">
              <a:latin typeface="DengXian" charset="-122"/>
              <a:ea typeface="DengXian" charset="-122"/>
              <a:cs typeface="Times New Roman" charset="0"/>
            </a:endParaRPr>
          </a:p>
          <a:p>
            <a:pPr indent="304800" algn="just">
              <a:spcAft>
                <a:spcPts val="0"/>
              </a:spcAft>
              <a:tabLst>
                <a:tab pos="1442720" algn="l"/>
              </a:tabLst>
            </a:pPr>
            <a:r>
              <a:rPr lang="en-US" altLang="zh-CN" sz="1400" kern="100" dirty="0">
                <a:latin typeface="SimSun" charset="-122"/>
                <a:ea typeface="DengXian" charset="-122"/>
                <a:cs typeface="Times New Roman" charset="0"/>
              </a:rPr>
              <a:t>		  </a:t>
            </a:r>
            <a:r>
              <a:rPr lang="zh-CN" altLang="zh-CN" sz="1400" kern="100" dirty="0" smtClean="0">
                <a:latin typeface="DengXian" charset="-122"/>
                <a:ea typeface="SimSun" charset="-122"/>
                <a:cs typeface="Times New Roman" charset="0"/>
              </a:rPr>
              <a:t>文件</a:t>
            </a:r>
            <a:r>
              <a:rPr lang="zh-CN" altLang="zh-CN" sz="1400" kern="100" dirty="0">
                <a:latin typeface="DengXian" charset="-122"/>
                <a:ea typeface="SimSun" charset="-122"/>
                <a:cs typeface="Times New Roman" charset="0"/>
              </a:rPr>
              <a:t>编号：</a:t>
            </a:r>
            <a:r>
              <a:rPr lang="en-US" altLang="zh-CN" sz="1400" kern="100" dirty="0">
                <a:latin typeface="DengXian" charset="-122"/>
                <a:ea typeface="SimSun" charset="-122"/>
                <a:cs typeface="Times New Roman" charset="0"/>
              </a:rPr>
              <a:t>FID</a:t>
            </a:r>
            <a:endParaRPr lang="zh-CN" altLang="zh-CN" sz="1400" kern="100" dirty="0">
              <a:latin typeface="DengXian" charset="-122"/>
              <a:ea typeface="DengXian" charset="-122"/>
              <a:cs typeface="Times New Roman" charset="0"/>
            </a:endParaRPr>
          </a:p>
          <a:p>
            <a:pPr indent="304800" algn="just">
              <a:spcAft>
                <a:spcPts val="0"/>
              </a:spcAft>
              <a:tabLst>
                <a:tab pos="1442720" algn="l"/>
              </a:tabLst>
            </a:pPr>
            <a:r>
              <a:rPr lang="en-US" altLang="zh-CN" sz="1400" kern="100" dirty="0">
                <a:latin typeface="SimSun" charset="-122"/>
                <a:ea typeface="DengXian" charset="-122"/>
                <a:cs typeface="Times New Roman" charset="0"/>
              </a:rPr>
              <a:t>		  </a:t>
            </a:r>
            <a:r>
              <a:rPr lang="zh-CN" altLang="zh-CN" sz="1400" kern="100" dirty="0" smtClean="0">
                <a:latin typeface="DengXian" charset="-122"/>
                <a:ea typeface="SimSun" charset="-122"/>
                <a:cs typeface="Times New Roman" charset="0"/>
              </a:rPr>
              <a:t>操作</a:t>
            </a:r>
            <a:r>
              <a:rPr lang="zh-CN" altLang="zh-CN" sz="1400" kern="100" dirty="0">
                <a:latin typeface="DengXian" charset="-122"/>
                <a:ea typeface="SimSun" charset="-122"/>
                <a:cs typeface="Times New Roman" charset="0"/>
              </a:rPr>
              <a:t>时间：</a:t>
            </a:r>
            <a:r>
              <a:rPr lang="en-US" altLang="zh-CN" sz="1400" kern="100" dirty="0">
                <a:latin typeface="DengXian" charset="-122"/>
                <a:ea typeface="SimSun" charset="-122"/>
                <a:cs typeface="Times New Roman" charset="0"/>
              </a:rPr>
              <a:t>OPRTIME</a:t>
            </a:r>
            <a:endParaRPr lang="zh-CN" altLang="zh-CN" sz="1400" kern="100" dirty="0">
              <a:latin typeface="DengXian" charset="-122"/>
              <a:ea typeface="DengXian" charset="-122"/>
              <a:cs typeface="Times New Roman" charset="0"/>
            </a:endParaRPr>
          </a:p>
          <a:p>
            <a:pPr indent="304800" algn="just">
              <a:spcAft>
                <a:spcPts val="0"/>
              </a:spcAft>
              <a:tabLst>
                <a:tab pos="1442720" algn="l"/>
              </a:tabLst>
            </a:pPr>
            <a:r>
              <a:rPr lang="en-US" altLang="zh-CN" sz="1400" kern="100" dirty="0">
                <a:latin typeface="SimSun" charset="-122"/>
                <a:ea typeface="DengXian" charset="-122"/>
                <a:cs typeface="Times New Roman" charset="0"/>
              </a:rPr>
              <a:t>		</a:t>
            </a:r>
            <a:r>
              <a:rPr lang="zh-CN" altLang="en-US" sz="1400" kern="100" dirty="0" smtClean="0">
                <a:latin typeface="SimSun" charset="-122"/>
                <a:ea typeface="DengXian" charset="-122"/>
                <a:cs typeface="Times New Roman" charset="0"/>
              </a:rPr>
              <a:t>  </a:t>
            </a:r>
            <a:r>
              <a:rPr lang="en-US" altLang="zh-CN" sz="1400" kern="100" dirty="0" smtClean="0">
                <a:latin typeface="SimSun" charset="-122"/>
                <a:ea typeface="DengXian" charset="-122"/>
                <a:cs typeface="Times New Roman" charset="0"/>
              </a:rPr>
              <a:t>}</a:t>
            </a:r>
            <a:endParaRPr lang="zh-CN" altLang="zh-CN" sz="1400" kern="100" dirty="0">
              <a:latin typeface="DengXian" charset="-122"/>
              <a:ea typeface="DengXian" charset="-122"/>
              <a:cs typeface="Times New Roman" charset="0"/>
            </a:endParaRPr>
          </a:p>
          <a:p>
            <a:pPr indent="304800" algn="just">
              <a:spcAft>
                <a:spcPts val="0"/>
              </a:spcAft>
              <a:tabLst>
                <a:tab pos="1442720" algn="l"/>
              </a:tabLst>
            </a:pPr>
            <a:r>
              <a:rPr lang="zh-CN" altLang="zh-CN" sz="1400" kern="100" dirty="0">
                <a:latin typeface="DengXian" charset="-122"/>
                <a:ea typeface="SimSun" charset="-122"/>
                <a:cs typeface="Times New Roman" charset="0"/>
              </a:rPr>
              <a:t>下载文档集合：</a:t>
            </a:r>
            <a:r>
              <a:rPr lang="en-US" altLang="zh-CN" sz="1400" kern="100" dirty="0">
                <a:latin typeface="DengXian" charset="-122"/>
                <a:ea typeface="SimSun" charset="-122"/>
                <a:cs typeface="Times New Roman" charset="0"/>
              </a:rPr>
              <a:t>DOWNFILES{</a:t>
            </a:r>
            <a:endParaRPr lang="zh-CN" altLang="zh-CN" sz="1400" kern="100" dirty="0">
              <a:latin typeface="DengXian" charset="-122"/>
              <a:ea typeface="DengXian" charset="-122"/>
              <a:cs typeface="Times New Roman" charset="0"/>
            </a:endParaRPr>
          </a:p>
          <a:p>
            <a:pPr indent="304800" algn="just">
              <a:spcAft>
                <a:spcPts val="0"/>
              </a:spcAft>
              <a:tabLst>
                <a:tab pos="1442720" algn="l"/>
              </a:tabLst>
            </a:pPr>
            <a:r>
              <a:rPr lang="en-US" altLang="zh-CN" sz="1400" kern="100" dirty="0">
                <a:latin typeface="SimSun" charset="-122"/>
                <a:ea typeface="DengXian" charset="-122"/>
                <a:cs typeface="Times New Roman" charset="0"/>
              </a:rPr>
              <a:t>		</a:t>
            </a:r>
            <a:r>
              <a:rPr lang="zh-CN" altLang="en-US" sz="1400" kern="100" dirty="0" smtClean="0">
                <a:latin typeface="SimSun" charset="-122"/>
                <a:ea typeface="DengXian" charset="-122"/>
                <a:cs typeface="Times New Roman" charset="0"/>
              </a:rPr>
              <a:t>        </a:t>
            </a:r>
            <a:r>
              <a:rPr lang="zh-CN" altLang="zh-CN" sz="1400" kern="100" dirty="0" smtClean="0">
                <a:latin typeface="DengXian" charset="-122"/>
                <a:ea typeface="SimSun" charset="-122"/>
                <a:cs typeface="Times New Roman" charset="0"/>
              </a:rPr>
              <a:t>文件</a:t>
            </a:r>
            <a:r>
              <a:rPr lang="zh-CN" altLang="zh-CN" sz="1400" kern="100" dirty="0">
                <a:latin typeface="DengXian" charset="-122"/>
                <a:ea typeface="SimSun" charset="-122"/>
                <a:cs typeface="Times New Roman" charset="0"/>
              </a:rPr>
              <a:t>编号：</a:t>
            </a:r>
            <a:r>
              <a:rPr lang="en-US" altLang="zh-CN" sz="1400" kern="100" dirty="0">
                <a:latin typeface="DengXian" charset="-122"/>
                <a:ea typeface="SimSun" charset="-122"/>
                <a:cs typeface="Times New Roman" charset="0"/>
              </a:rPr>
              <a:t>FID</a:t>
            </a:r>
            <a:endParaRPr lang="zh-CN" altLang="zh-CN" sz="1400" kern="100" dirty="0">
              <a:latin typeface="DengXian" charset="-122"/>
              <a:ea typeface="DengXian" charset="-122"/>
              <a:cs typeface="Times New Roman" charset="0"/>
            </a:endParaRPr>
          </a:p>
          <a:p>
            <a:pPr indent="304800" algn="just">
              <a:spcAft>
                <a:spcPts val="0"/>
              </a:spcAft>
              <a:tabLst>
                <a:tab pos="1442720" algn="l"/>
              </a:tabLst>
            </a:pPr>
            <a:r>
              <a:rPr lang="en-US" altLang="zh-CN" sz="1400" kern="100" dirty="0">
                <a:latin typeface="SimSun" charset="-122"/>
                <a:ea typeface="DengXian" charset="-122"/>
                <a:cs typeface="Times New Roman" charset="0"/>
              </a:rPr>
              <a:t>		</a:t>
            </a:r>
            <a:r>
              <a:rPr lang="zh-CN" altLang="en-US" sz="1400" kern="100" dirty="0" smtClean="0">
                <a:latin typeface="SimSun" charset="-122"/>
                <a:ea typeface="DengXian" charset="-122"/>
                <a:cs typeface="Times New Roman" charset="0"/>
              </a:rPr>
              <a:t>        </a:t>
            </a:r>
            <a:r>
              <a:rPr lang="zh-CN" altLang="zh-CN" sz="1400" kern="100" dirty="0" smtClean="0">
                <a:latin typeface="DengXian" charset="-122"/>
                <a:ea typeface="SimSun" charset="-122"/>
                <a:cs typeface="Times New Roman" charset="0"/>
              </a:rPr>
              <a:t>操作</a:t>
            </a:r>
            <a:r>
              <a:rPr lang="zh-CN" altLang="zh-CN" sz="1400" kern="100" dirty="0">
                <a:latin typeface="DengXian" charset="-122"/>
                <a:ea typeface="SimSun" charset="-122"/>
                <a:cs typeface="Times New Roman" charset="0"/>
              </a:rPr>
              <a:t>时间：</a:t>
            </a:r>
            <a:r>
              <a:rPr lang="en-US" altLang="zh-CN" sz="1400" kern="100" dirty="0">
                <a:latin typeface="DengXian" charset="-122"/>
                <a:ea typeface="SimSun" charset="-122"/>
                <a:cs typeface="Times New Roman" charset="0"/>
              </a:rPr>
              <a:t>OPRTIME</a:t>
            </a:r>
            <a:endParaRPr lang="zh-CN" altLang="zh-CN" sz="1400" kern="100" dirty="0">
              <a:latin typeface="DengXian" charset="-122"/>
              <a:ea typeface="DengXian" charset="-122"/>
              <a:cs typeface="Times New Roman" charset="0"/>
            </a:endParaRPr>
          </a:p>
          <a:p>
            <a:pPr indent="304800" algn="just">
              <a:spcAft>
                <a:spcPts val="0"/>
              </a:spcAft>
              <a:tabLst>
                <a:tab pos="1442720" algn="l"/>
              </a:tabLst>
            </a:pPr>
            <a:r>
              <a:rPr lang="en-US" altLang="zh-CN" sz="1400" kern="100" dirty="0">
                <a:latin typeface="SimSun" charset="-122"/>
                <a:ea typeface="DengXian" charset="-122"/>
                <a:cs typeface="Times New Roman" charset="0"/>
              </a:rPr>
              <a:t>		</a:t>
            </a:r>
            <a:r>
              <a:rPr lang="zh-CN" altLang="en-US" sz="1400" kern="100" dirty="0" smtClean="0">
                <a:latin typeface="SimSun" charset="-122"/>
                <a:ea typeface="DengXian" charset="-122"/>
                <a:cs typeface="Times New Roman" charset="0"/>
              </a:rPr>
              <a:t>        </a:t>
            </a:r>
            <a:r>
              <a:rPr lang="en-US" altLang="zh-CN" sz="1400" kern="100" dirty="0" smtClean="0">
                <a:latin typeface="SimSun" charset="-122"/>
                <a:ea typeface="DengXian" charset="-122"/>
                <a:cs typeface="Times New Roman" charset="0"/>
              </a:rPr>
              <a:t>}</a:t>
            </a:r>
            <a:endParaRPr lang="zh-CN" altLang="zh-CN" sz="1400" kern="100" dirty="0">
              <a:latin typeface="DengXian" charset="-122"/>
              <a:ea typeface="DengXian" charset="-122"/>
              <a:cs typeface="Times New Roman" charset="0"/>
            </a:endParaRPr>
          </a:p>
          <a:p>
            <a:r>
              <a:rPr lang="zh-CN" altLang="en-US" sz="1400" dirty="0" smtClean="0">
                <a:latin typeface="SimSun" charset="-122"/>
                <a:cs typeface="Times New Roman" charset="0"/>
              </a:rPr>
              <a:t>   </a:t>
            </a:r>
            <a:r>
              <a:rPr lang="en-US" altLang="zh-CN" sz="1400" dirty="0" smtClean="0">
                <a:latin typeface="SimSun" charset="-122"/>
                <a:cs typeface="Times New Roman" charset="0"/>
              </a:rPr>
              <a:t>}</a:t>
            </a:r>
            <a:r>
              <a:rPr lang="zh-CN" altLang="zh-CN" sz="1400" dirty="0" smtClean="0"/>
              <a:t> 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314826" y="4674178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spcAft>
                <a:spcPts val="0"/>
              </a:spcAft>
              <a:tabLst>
                <a:tab pos="1442720" algn="l"/>
              </a:tabLst>
            </a:pPr>
            <a:r>
              <a:rPr lang="zh-CN" altLang="zh-CN" sz="1400" kern="100" dirty="0">
                <a:latin typeface="DengXian" charset="-122"/>
                <a:ea typeface="SimSun" charset="-122"/>
                <a:cs typeface="Times New Roman" charset="0"/>
              </a:rPr>
              <a:t>文档目录</a:t>
            </a:r>
            <a:r>
              <a:rPr lang="en-US" altLang="zh-CN" sz="1400" kern="100" dirty="0">
                <a:latin typeface="DengXian" charset="-122"/>
                <a:ea typeface="SimSun" charset="-122"/>
                <a:cs typeface="Times New Roman" charset="0"/>
              </a:rPr>
              <a:t>{</a:t>
            </a:r>
            <a:endParaRPr lang="zh-CN" altLang="zh-CN" sz="1400" kern="100" dirty="0">
              <a:latin typeface="DengXian" charset="-122"/>
              <a:ea typeface="DengXian" charset="-122"/>
              <a:cs typeface="Times New Roman" charset="0"/>
            </a:endParaRPr>
          </a:p>
          <a:p>
            <a:pPr indent="266700" algn="just">
              <a:spcAft>
                <a:spcPts val="0"/>
              </a:spcAft>
              <a:tabLst>
                <a:tab pos="1442720" algn="l"/>
              </a:tabLst>
            </a:pPr>
            <a:r>
              <a:rPr lang="en-US" altLang="zh-CN" sz="1400" kern="100" dirty="0">
                <a:latin typeface="SimSun" charset="-122"/>
                <a:ea typeface="DengXian" charset="-122"/>
                <a:cs typeface="Times New Roman" charset="0"/>
              </a:rPr>
              <a:t>         </a:t>
            </a:r>
            <a:r>
              <a:rPr lang="zh-CN" altLang="zh-CN" sz="1400" kern="100" dirty="0">
                <a:latin typeface="DengXian" charset="-122"/>
                <a:ea typeface="SimSun" charset="-122"/>
                <a:cs typeface="Times New Roman" charset="0"/>
              </a:rPr>
              <a:t>时间段：</a:t>
            </a:r>
            <a:r>
              <a:rPr lang="en-US" altLang="zh-CN" sz="1400" kern="100" dirty="0">
                <a:latin typeface="DengXian" charset="-122"/>
                <a:ea typeface="SimSun" charset="-122"/>
                <a:cs typeface="Times New Roman" charset="0"/>
              </a:rPr>
              <a:t>TIMESEG</a:t>
            </a:r>
            <a:endParaRPr lang="zh-CN" altLang="zh-CN" sz="1400" kern="100" dirty="0">
              <a:latin typeface="DengXian" charset="-122"/>
              <a:ea typeface="DengXian" charset="-122"/>
              <a:cs typeface="Times New Roman" charset="0"/>
            </a:endParaRPr>
          </a:p>
          <a:p>
            <a:pPr indent="266700" algn="just">
              <a:spcAft>
                <a:spcPts val="0"/>
              </a:spcAft>
              <a:tabLst>
                <a:tab pos="1442720" algn="l"/>
              </a:tabLst>
            </a:pPr>
            <a:r>
              <a:rPr lang="en-US" altLang="zh-CN" sz="1400" kern="100" dirty="0">
                <a:latin typeface="SimSun" charset="-122"/>
                <a:ea typeface="DengXian" charset="-122"/>
                <a:cs typeface="Times New Roman" charset="0"/>
              </a:rPr>
              <a:t>         </a:t>
            </a:r>
            <a:r>
              <a:rPr lang="zh-CN" altLang="zh-CN" sz="1400" kern="100" dirty="0">
                <a:latin typeface="DengXian" charset="-122"/>
                <a:ea typeface="SimSun" charset="-122"/>
                <a:cs typeface="Times New Roman" charset="0"/>
              </a:rPr>
              <a:t>目录：</a:t>
            </a:r>
            <a:r>
              <a:rPr lang="en-US" altLang="zh-CN" sz="1400" kern="100" dirty="0">
                <a:latin typeface="DengXian" charset="-122"/>
                <a:ea typeface="SimSun" charset="-122"/>
                <a:cs typeface="Times New Roman" charset="0"/>
              </a:rPr>
              <a:t>FLIST</a:t>
            </a:r>
            <a:r>
              <a:rPr lang="en-US" altLang="zh-CN" sz="1400" kern="100" dirty="0" smtClean="0">
                <a:latin typeface="DengXian" charset="-122"/>
                <a:ea typeface="SimSun" charset="-122"/>
                <a:cs typeface="Times New Roman" charset="0"/>
              </a:rPr>
              <a:t>{</a:t>
            </a:r>
            <a:endParaRPr lang="en-US" altLang="zh-CN" sz="1400" kern="100" dirty="0">
              <a:latin typeface="DengXian" charset="-122"/>
              <a:ea typeface="DengXian" charset="-122"/>
              <a:cs typeface="Times New Roman" charset="0"/>
            </a:endParaRPr>
          </a:p>
          <a:p>
            <a:pPr indent="266700" algn="just">
              <a:spcAft>
                <a:spcPts val="0"/>
              </a:spcAft>
              <a:tabLst>
                <a:tab pos="1442720" algn="l"/>
              </a:tabLst>
            </a:pPr>
            <a:r>
              <a:rPr lang="en-US" altLang="zh-CN" sz="1400" kern="100" dirty="0">
                <a:latin typeface="DengXian" charset="-122"/>
                <a:ea typeface="DengXian" charset="-122"/>
                <a:cs typeface="Times New Roman" charset="0"/>
              </a:rPr>
              <a:t>	</a:t>
            </a:r>
            <a:r>
              <a:rPr lang="en-US" altLang="zh-CN" sz="1400" kern="100" dirty="0" smtClean="0">
                <a:latin typeface="DengXian" charset="-122"/>
                <a:ea typeface="DengXian" charset="-122"/>
                <a:cs typeface="Times New Roman" charset="0"/>
              </a:rPr>
              <a:t>	</a:t>
            </a:r>
            <a:r>
              <a:rPr lang="zh-CN" altLang="en-US" sz="1400" kern="100" dirty="0" smtClean="0">
                <a:latin typeface="DengXian" charset="-122"/>
                <a:ea typeface="DengXian" charset="-122"/>
                <a:cs typeface="Times New Roman" charset="0"/>
              </a:rPr>
              <a:t>     </a:t>
            </a:r>
            <a:r>
              <a:rPr lang="zh-CN" altLang="zh-CN" sz="1400" kern="100" dirty="0" smtClean="0">
                <a:latin typeface="DengXian" charset="-122"/>
                <a:ea typeface="SimSun" charset="-122"/>
                <a:cs typeface="Times New Roman" charset="0"/>
              </a:rPr>
              <a:t>文件</a:t>
            </a:r>
            <a:r>
              <a:rPr lang="zh-CN" altLang="zh-CN" sz="1400" kern="100" dirty="0">
                <a:latin typeface="DengXian" charset="-122"/>
                <a:ea typeface="SimSun" charset="-122"/>
                <a:cs typeface="Times New Roman" charset="0"/>
              </a:rPr>
              <a:t>编号：</a:t>
            </a:r>
            <a:r>
              <a:rPr lang="en-US" altLang="zh-CN" sz="1400" kern="100" dirty="0" smtClean="0">
                <a:latin typeface="DengXian" charset="-122"/>
                <a:ea typeface="SimSun" charset="-122"/>
                <a:cs typeface="Times New Roman" charset="0"/>
              </a:rPr>
              <a:t>FID</a:t>
            </a:r>
            <a:endParaRPr lang="en-US" altLang="zh-CN" sz="1400" kern="100" dirty="0">
              <a:latin typeface="DengXian" charset="-122"/>
              <a:ea typeface="DengXian" charset="-122"/>
              <a:cs typeface="Times New Roman" charset="0"/>
            </a:endParaRPr>
          </a:p>
          <a:p>
            <a:pPr indent="266700" algn="just">
              <a:spcAft>
                <a:spcPts val="0"/>
              </a:spcAft>
              <a:tabLst>
                <a:tab pos="1442720" algn="l"/>
              </a:tabLst>
            </a:pPr>
            <a:r>
              <a:rPr lang="en-US" altLang="zh-CN" sz="1400" kern="100" dirty="0">
                <a:latin typeface="DengXian" charset="-122"/>
                <a:ea typeface="DengXian" charset="-122"/>
                <a:cs typeface="Times New Roman" charset="0"/>
              </a:rPr>
              <a:t>	</a:t>
            </a:r>
            <a:r>
              <a:rPr lang="en-US" altLang="zh-CN" sz="1400" kern="100" dirty="0" smtClean="0">
                <a:latin typeface="DengXian" charset="-122"/>
                <a:ea typeface="DengXian" charset="-122"/>
                <a:cs typeface="Times New Roman" charset="0"/>
              </a:rPr>
              <a:t>	</a:t>
            </a:r>
            <a:r>
              <a:rPr lang="zh-CN" altLang="en-US" sz="1400" kern="100" dirty="0" smtClean="0">
                <a:latin typeface="DengXian" charset="-122"/>
                <a:ea typeface="DengXian" charset="-122"/>
                <a:cs typeface="Times New Roman" charset="0"/>
              </a:rPr>
              <a:t>     </a:t>
            </a:r>
            <a:r>
              <a:rPr lang="zh-CN" altLang="zh-CN" sz="1400" kern="100" dirty="0" smtClean="0">
                <a:latin typeface="DengXian" charset="-122"/>
                <a:ea typeface="SimSun" charset="-122"/>
                <a:cs typeface="Times New Roman" charset="0"/>
              </a:rPr>
              <a:t>文件</a:t>
            </a:r>
            <a:r>
              <a:rPr lang="zh-CN" altLang="zh-CN" sz="1400" kern="100" dirty="0">
                <a:latin typeface="DengXian" charset="-122"/>
                <a:ea typeface="SimSun" charset="-122"/>
                <a:cs typeface="Times New Roman" charset="0"/>
              </a:rPr>
              <a:t>名：</a:t>
            </a:r>
            <a:r>
              <a:rPr lang="en-US" altLang="zh-CN" sz="1400" kern="100" dirty="0" smtClean="0">
                <a:latin typeface="DengXian" charset="-122"/>
                <a:ea typeface="SimSun" charset="-122"/>
                <a:cs typeface="Times New Roman" charset="0"/>
              </a:rPr>
              <a:t>FNAME</a:t>
            </a:r>
            <a:endParaRPr lang="en-US" altLang="zh-CN" sz="1400" kern="100" dirty="0">
              <a:latin typeface="DengXian" charset="-122"/>
              <a:ea typeface="DengXian" charset="-122"/>
              <a:cs typeface="Times New Roman" charset="0"/>
            </a:endParaRPr>
          </a:p>
          <a:p>
            <a:pPr indent="266700" algn="just">
              <a:spcAft>
                <a:spcPts val="0"/>
              </a:spcAft>
              <a:tabLst>
                <a:tab pos="1442720" algn="l"/>
              </a:tabLst>
            </a:pPr>
            <a:r>
              <a:rPr lang="en-US" altLang="zh-CN" sz="1400" kern="100" dirty="0">
                <a:latin typeface="DengXian" charset="-122"/>
                <a:ea typeface="DengXian" charset="-122"/>
                <a:cs typeface="Times New Roman" charset="0"/>
              </a:rPr>
              <a:t>	</a:t>
            </a:r>
            <a:r>
              <a:rPr lang="en-US" altLang="zh-CN" sz="1400" kern="100" dirty="0" smtClean="0">
                <a:latin typeface="DengXian" charset="-122"/>
                <a:ea typeface="DengXian" charset="-122"/>
                <a:cs typeface="Times New Roman" charset="0"/>
              </a:rPr>
              <a:t>	</a:t>
            </a:r>
            <a:r>
              <a:rPr lang="zh-CN" altLang="en-US" sz="1400" kern="100" dirty="0" smtClean="0">
                <a:latin typeface="DengXian" charset="-122"/>
                <a:ea typeface="DengXian" charset="-122"/>
                <a:cs typeface="Times New Roman" charset="0"/>
              </a:rPr>
              <a:t>     </a:t>
            </a:r>
            <a:r>
              <a:rPr lang="zh-CN" altLang="zh-CN" sz="1400" kern="100" dirty="0" smtClean="0">
                <a:latin typeface="DengXian" charset="-122"/>
                <a:ea typeface="SimSun" charset="-122"/>
                <a:cs typeface="Times New Roman" charset="0"/>
              </a:rPr>
              <a:t>最后</a:t>
            </a:r>
            <a:r>
              <a:rPr lang="zh-CN" altLang="zh-CN" sz="1400" kern="100" dirty="0">
                <a:latin typeface="DengXian" charset="-122"/>
                <a:ea typeface="SimSun" charset="-122"/>
                <a:cs typeface="Times New Roman" charset="0"/>
              </a:rPr>
              <a:t>修改时间：</a:t>
            </a:r>
            <a:r>
              <a:rPr lang="en-US" altLang="zh-CN" sz="1400" kern="100" dirty="0">
                <a:latin typeface="DengXian" charset="-122"/>
                <a:ea typeface="SimSun" charset="-122"/>
                <a:cs typeface="Times New Roman" charset="0"/>
              </a:rPr>
              <a:t>LASTOPRTIME</a:t>
            </a:r>
            <a:endParaRPr lang="zh-CN" altLang="zh-CN" sz="1400" kern="100" dirty="0">
              <a:latin typeface="DengXian" charset="-122"/>
              <a:ea typeface="DengXian" charset="-122"/>
              <a:cs typeface="Times New Roman" charset="0"/>
            </a:endParaRPr>
          </a:p>
          <a:p>
            <a:pPr indent="266700" algn="just">
              <a:spcAft>
                <a:spcPts val="0"/>
              </a:spcAft>
              <a:tabLst>
                <a:tab pos="1442720" algn="l"/>
              </a:tabLst>
            </a:pPr>
            <a:r>
              <a:rPr lang="en-US" altLang="zh-CN" sz="1400" kern="100" dirty="0">
                <a:latin typeface="SimSun" charset="-122"/>
                <a:ea typeface="DengXian" charset="-122"/>
                <a:cs typeface="Times New Roman" charset="0"/>
              </a:rPr>
              <a:t>		  </a:t>
            </a:r>
            <a:r>
              <a:rPr lang="zh-CN" altLang="en-US" sz="1400" kern="100" dirty="0" smtClean="0">
                <a:latin typeface="SimSun" charset="-122"/>
                <a:ea typeface="DengXian" charset="-122"/>
                <a:cs typeface="Times New Roman" charset="0"/>
              </a:rPr>
              <a:t> </a:t>
            </a:r>
            <a:r>
              <a:rPr lang="en-US" altLang="zh-CN" sz="1400" kern="100" dirty="0" smtClean="0">
                <a:latin typeface="SimSun" charset="-122"/>
                <a:ea typeface="DengXian" charset="-122"/>
                <a:cs typeface="Times New Roman" charset="0"/>
              </a:rPr>
              <a:t>}</a:t>
            </a:r>
            <a:endParaRPr lang="zh-CN" altLang="zh-CN" sz="1400" kern="100" dirty="0">
              <a:latin typeface="DengXian" charset="-122"/>
              <a:ea typeface="DengXian" charset="-122"/>
              <a:cs typeface="Times New Roman" charset="0"/>
            </a:endParaRPr>
          </a:p>
          <a:p>
            <a:r>
              <a:rPr lang="en-US" altLang="zh-CN" sz="1400" dirty="0">
                <a:latin typeface="SimSun" charset="-122"/>
                <a:cs typeface="Times New Roman" charset="0"/>
              </a:rPr>
              <a:t>         </a:t>
            </a:r>
            <a:r>
              <a:rPr lang="zh-CN" altLang="en-US" sz="1400" dirty="0" smtClean="0">
                <a:latin typeface="SimSun" charset="-122"/>
                <a:cs typeface="Times New Roman" charset="0"/>
              </a:rPr>
              <a:t>  </a:t>
            </a:r>
            <a:r>
              <a:rPr lang="en-US" altLang="zh-CN" sz="1400" dirty="0" smtClean="0">
                <a:latin typeface="SimSun" charset="-122"/>
                <a:cs typeface="Times New Roman" charset="0"/>
              </a:rPr>
              <a:t>}</a:t>
            </a:r>
            <a:r>
              <a:rPr lang="zh-CN" altLang="zh-CN" sz="1400" dirty="0" smtClean="0"/>
              <a:t>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3956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10529063" y="1545566"/>
            <a:ext cx="1635124" cy="1635124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1" name="组 10"/>
          <p:cNvGrpSpPr/>
          <p:nvPr/>
        </p:nvGrpSpPr>
        <p:grpSpPr>
          <a:xfrm>
            <a:off x="3998751" y="1545566"/>
            <a:ext cx="1635124" cy="1635124"/>
            <a:chOff x="1257873" y="1445310"/>
            <a:chExt cx="1635124" cy="1635124"/>
          </a:xfrm>
        </p:grpSpPr>
        <p:sp>
          <p:nvSpPr>
            <p:cNvPr id="12" name="椭圆 11"/>
            <p:cNvSpPr/>
            <p:nvPr/>
          </p:nvSpPr>
          <p:spPr>
            <a:xfrm>
              <a:off x="1257873" y="1445310"/>
              <a:ext cx="1635124" cy="163512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" name="椭圆 4"/>
            <p:cNvSpPr/>
            <p:nvPr/>
          </p:nvSpPr>
          <p:spPr>
            <a:xfrm>
              <a:off x="1358560" y="1684768"/>
              <a:ext cx="1425632" cy="11562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0" tIns="44450" rIns="44450" bIns="44450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400" kern="1200" dirty="0" smtClean="0">
                  <a:solidFill>
                    <a:schemeClr val="tx1"/>
                  </a:solidFill>
                </a:rPr>
                <a:t>Failover</a:t>
              </a:r>
            </a:p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400" dirty="0" smtClean="0">
                  <a:solidFill>
                    <a:schemeClr val="tx1"/>
                  </a:solidFill>
                </a:rPr>
                <a:t>Controller</a:t>
              </a:r>
              <a:endParaRPr lang="zh-CN" altLang="en-US" sz="24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7293648" y="149900"/>
            <a:ext cx="1635124" cy="1635124"/>
            <a:chOff x="5235001" y="1445310"/>
            <a:chExt cx="1635124" cy="1635124"/>
          </a:xfrm>
        </p:grpSpPr>
        <p:sp>
          <p:nvSpPr>
            <p:cNvPr id="15" name="椭圆 14"/>
            <p:cNvSpPr/>
            <p:nvPr/>
          </p:nvSpPr>
          <p:spPr>
            <a:xfrm>
              <a:off x="5235001" y="1445310"/>
              <a:ext cx="1635124" cy="163512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dirty="0"/>
            </a:p>
          </p:txBody>
        </p:sp>
        <p:sp>
          <p:nvSpPr>
            <p:cNvPr id="16" name="椭圆 4"/>
            <p:cNvSpPr/>
            <p:nvPr/>
          </p:nvSpPr>
          <p:spPr>
            <a:xfrm>
              <a:off x="5254959" y="1684768"/>
              <a:ext cx="1600291" cy="11562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0" tIns="44450" rIns="44450" bIns="44450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400" kern="1200" dirty="0" smtClean="0">
                  <a:solidFill>
                    <a:schemeClr val="tx1"/>
                  </a:solidFill>
                </a:rPr>
                <a:t>zookeeper</a:t>
              </a:r>
              <a:endParaRPr lang="zh-CN" altLang="en-US" sz="24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5394417" y="4064171"/>
            <a:ext cx="1635124" cy="1635124"/>
            <a:chOff x="2017437" y="3783007"/>
            <a:chExt cx="1635124" cy="1635124"/>
          </a:xfrm>
        </p:grpSpPr>
        <p:sp>
          <p:nvSpPr>
            <p:cNvPr id="18" name="椭圆 17"/>
            <p:cNvSpPr/>
            <p:nvPr/>
          </p:nvSpPr>
          <p:spPr>
            <a:xfrm>
              <a:off x="2017437" y="3783007"/>
              <a:ext cx="1635124" cy="163512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dirty="0"/>
            </a:p>
          </p:txBody>
        </p:sp>
        <p:sp>
          <p:nvSpPr>
            <p:cNvPr id="19" name="椭圆 4"/>
            <p:cNvSpPr/>
            <p:nvPr/>
          </p:nvSpPr>
          <p:spPr>
            <a:xfrm>
              <a:off x="2148090" y="4022465"/>
              <a:ext cx="1301289" cy="11562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0" tIns="44450" rIns="44450" bIns="44450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400" kern="1200" dirty="0" smtClean="0">
                  <a:solidFill>
                    <a:schemeClr val="tx1"/>
                  </a:solidFill>
                </a:rPr>
                <a:t>Active</a:t>
              </a:r>
            </a:p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400" dirty="0" smtClean="0">
                  <a:solidFill>
                    <a:schemeClr val="tx1"/>
                  </a:solidFill>
                </a:rPr>
                <a:t>Mongos</a:t>
              </a:r>
              <a:endParaRPr lang="zh-CN" altLang="en-US" sz="24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椭圆 20"/>
          <p:cNvSpPr/>
          <p:nvPr/>
        </p:nvSpPr>
        <p:spPr>
          <a:xfrm>
            <a:off x="9133397" y="4064171"/>
            <a:ext cx="1635124" cy="1635124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5" name="矩形 67"/>
          <p:cNvSpPr/>
          <p:nvPr/>
        </p:nvSpPr>
        <p:spPr>
          <a:xfrm>
            <a:off x="6863976" y="2671155"/>
            <a:ext cx="2394285" cy="88177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kumimoji="1"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kumimoji="1"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kumimoji="1"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kumimoji="1"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kumimoji="1"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kumimoji="1"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kumimoji="1"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6"/>
          <p:cNvSpPr/>
          <p:nvPr/>
        </p:nvSpPr>
        <p:spPr>
          <a:xfrm>
            <a:off x="7050129" y="2848102"/>
            <a:ext cx="492389" cy="509538"/>
          </a:xfrm>
          <a:prstGeom prst="round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圆角矩形 6"/>
          <p:cNvSpPr/>
          <p:nvPr/>
        </p:nvSpPr>
        <p:spPr>
          <a:xfrm>
            <a:off x="7799717" y="2848102"/>
            <a:ext cx="492389" cy="509538"/>
          </a:xfrm>
          <a:prstGeom prst="round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圆角矩形 6"/>
          <p:cNvSpPr/>
          <p:nvPr/>
        </p:nvSpPr>
        <p:spPr>
          <a:xfrm>
            <a:off x="8549305" y="2848102"/>
            <a:ext cx="492389" cy="509538"/>
          </a:xfrm>
          <a:prstGeom prst="round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67"/>
          <p:cNvSpPr/>
          <p:nvPr/>
        </p:nvSpPr>
        <p:spPr>
          <a:xfrm>
            <a:off x="6863976" y="5769656"/>
            <a:ext cx="2394285" cy="88177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kumimoji="1"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kumimoji="1"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kumimoji="1"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kumimoji="1"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kumimoji="1"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kumimoji="1"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kumimoji="1"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圆角矩形 6"/>
          <p:cNvSpPr/>
          <p:nvPr/>
        </p:nvSpPr>
        <p:spPr>
          <a:xfrm>
            <a:off x="7050129" y="5946603"/>
            <a:ext cx="492389" cy="509538"/>
          </a:xfrm>
          <a:prstGeom prst="round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圆角矩形 6"/>
          <p:cNvSpPr/>
          <p:nvPr/>
        </p:nvSpPr>
        <p:spPr>
          <a:xfrm>
            <a:off x="7799717" y="5946603"/>
            <a:ext cx="492389" cy="509538"/>
          </a:xfrm>
          <a:prstGeom prst="round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圆角矩形 6"/>
          <p:cNvSpPr/>
          <p:nvPr/>
        </p:nvSpPr>
        <p:spPr>
          <a:xfrm>
            <a:off x="8549305" y="5946603"/>
            <a:ext cx="492389" cy="509538"/>
          </a:xfrm>
          <a:prstGeom prst="round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直线箭头连接符 5"/>
          <p:cNvCxnSpPr>
            <a:stCxn id="6" idx="1"/>
            <a:endCxn id="15" idx="6"/>
          </p:cNvCxnSpPr>
          <p:nvPr/>
        </p:nvCxnSpPr>
        <p:spPr>
          <a:xfrm flipH="1" flipV="1">
            <a:off x="8928772" y="967462"/>
            <a:ext cx="1839749" cy="817562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5" name="直线箭头连接符 5"/>
          <p:cNvCxnSpPr>
            <a:stCxn id="12" idx="7"/>
          </p:cNvCxnSpPr>
          <p:nvPr/>
        </p:nvCxnSpPr>
        <p:spPr>
          <a:xfrm flipV="1">
            <a:off x="5394417" y="967462"/>
            <a:ext cx="1919189" cy="817562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7" name="直线箭头连接符 5"/>
          <p:cNvCxnSpPr>
            <a:stCxn id="21" idx="0"/>
          </p:cNvCxnSpPr>
          <p:nvPr/>
        </p:nvCxnSpPr>
        <p:spPr>
          <a:xfrm flipH="1" flipV="1">
            <a:off x="8121820" y="3547517"/>
            <a:ext cx="1829139" cy="51665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直线箭头连接符 5"/>
          <p:cNvCxnSpPr>
            <a:stCxn id="18" idx="0"/>
          </p:cNvCxnSpPr>
          <p:nvPr/>
        </p:nvCxnSpPr>
        <p:spPr>
          <a:xfrm flipV="1">
            <a:off x="6211979" y="3531544"/>
            <a:ext cx="1946480" cy="53262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直线箭头连接符 5"/>
          <p:cNvCxnSpPr>
            <a:endCxn id="18" idx="0"/>
          </p:cNvCxnSpPr>
          <p:nvPr/>
        </p:nvCxnSpPr>
        <p:spPr>
          <a:xfrm>
            <a:off x="4815857" y="3166258"/>
            <a:ext cx="1396122" cy="89791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直线箭头连接符 5"/>
          <p:cNvCxnSpPr>
            <a:endCxn id="21" idx="0"/>
          </p:cNvCxnSpPr>
          <p:nvPr/>
        </p:nvCxnSpPr>
        <p:spPr>
          <a:xfrm flipH="1">
            <a:off x="9950959" y="3167341"/>
            <a:ext cx="1275709" cy="89683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5" name="直线箭头连接符 5"/>
          <p:cNvCxnSpPr>
            <a:endCxn id="47" idx="1"/>
          </p:cNvCxnSpPr>
          <p:nvPr/>
        </p:nvCxnSpPr>
        <p:spPr>
          <a:xfrm>
            <a:off x="6217458" y="5684863"/>
            <a:ext cx="646518" cy="52567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7" name="直线箭头连接符 5"/>
          <p:cNvCxnSpPr>
            <a:endCxn id="47" idx="3"/>
          </p:cNvCxnSpPr>
          <p:nvPr/>
        </p:nvCxnSpPr>
        <p:spPr>
          <a:xfrm flipH="1">
            <a:off x="9258261" y="5699295"/>
            <a:ext cx="632491" cy="511246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0" name="椭圆 4"/>
          <p:cNvSpPr/>
          <p:nvPr/>
        </p:nvSpPr>
        <p:spPr>
          <a:xfrm>
            <a:off x="10633809" y="1785024"/>
            <a:ext cx="1425632" cy="115620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4450" tIns="44450" rIns="44450" bIns="44450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kern="1200" dirty="0" smtClean="0">
                <a:solidFill>
                  <a:schemeClr val="tx1"/>
                </a:solidFill>
              </a:rPr>
              <a:t>Failover</a:t>
            </a:r>
          </a:p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dirty="0" smtClean="0">
                <a:solidFill>
                  <a:schemeClr val="tx1"/>
                </a:solidFill>
              </a:rPr>
              <a:t>Controller</a:t>
            </a:r>
            <a:endParaRPr lang="zh-CN" altLang="en-US" sz="2400" kern="1200" dirty="0">
              <a:solidFill>
                <a:schemeClr val="tx1"/>
              </a:solidFill>
            </a:endParaRPr>
          </a:p>
        </p:txBody>
      </p:sp>
      <p:sp>
        <p:nvSpPr>
          <p:cNvPr id="71" name="椭圆 4"/>
          <p:cNvSpPr/>
          <p:nvPr/>
        </p:nvSpPr>
        <p:spPr>
          <a:xfrm>
            <a:off x="9323796" y="4382897"/>
            <a:ext cx="1301289" cy="115620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4450" tIns="44450" rIns="44450" bIns="44450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smtClean="0">
                <a:solidFill>
                  <a:schemeClr val="tx1"/>
                </a:solidFill>
              </a:rPr>
              <a:t>StandbyMongos</a:t>
            </a:r>
            <a:endParaRPr lang="zh-CN" altLang="en-US" sz="2400" kern="1200" dirty="0">
              <a:solidFill>
                <a:schemeClr val="tx1"/>
              </a:solidFill>
            </a:endParaRPr>
          </a:p>
        </p:txBody>
      </p:sp>
      <p:sp>
        <p:nvSpPr>
          <p:cNvPr id="72" name="椭圆 4"/>
          <p:cNvSpPr/>
          <p:nvPr/>
        </p:nvSpPr>
        <p:spPr>
          <a:xfrm>
            <a:off x="7407983" y="1596956"/>
            <a:ext cx="1301289" cy="115620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4450" tIns="44450" rIns="44450" bIns="44450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dirty="0" smtClean="0">
                <a:solidFill>
                  <a:schemeClr val="tx1"/>
                </a:solidFill>
              </a:rPr>
              <a:t>NFS</a:t>
            </a:r>
            <a:endParaRPr lang="zh-CN" altLang="en-US" sz="2400" kern="1200" dirty="0">
              <a:solidFill>
                <a:schemeClr val="tx1"/>
              </a:solidFill>
            </a:endParaRPr>
          </a:p>
        </p:txBody>
      </p:sp>
      <p:sp>
        <p:nvSpPr>
          <p:cNvPr id="73" name="椭圆 4"/>
          <p:cNvSpPr/>
          <p:nvPr/>
        </p:nvSpPr>
        <p:spPr>
          <a:xfrm>
            <a:off x="7209257" y="5045164"/>
            <a:ext cx="1698033" cy="115620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4450" tIns="44450" rIns="44450" bIns="44450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dirty="0" smtClean="0">
                <a:solidFill>
                  <a:schemeClr val="tx1"/>
                </a:solidFill>
              </a:rPr>
              <a:t>DB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Cluster</a:t>
            </a:r>
            <a:endParaRPr lang="zh-CN" altLang="en-US" sz="2400" kern="1200" dirty="0">
              <a:solidFill>
                <a:schemeClr val="tx1"/>
              </a:solidFill>
            </a:endParaRPr>
          </a:p>
        </p:txBody>
      </p:sp>
      <p:sp>
        <p:nvSpPr>
          <p:cNvPr id="74" name="椭圆 4"/>
          <p:cNvSpPr/>
          <p:nvPr/>
        </p:nvSpPr>
        <p:spPr>
          <a:xfrm>
            <a:off x="5070297" y="564573"/>
            <a:ext cx="1705260" cy="115620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4450" tIns="44450" rIns="44450" bIns="44450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smtClean="0">
                <a:solidFill>
                  <a:schemeClr val="tx1"/>
                </a:solidFill>
              </a:rPr>
              <a:t>Heartbeats</a:t>
            </a:r>
            <a:endParaRPr lang="zh-CN" altLang="en-US" sz="2400" kern="1200" dirty="0">
              <a:solidFill>
                <a:schemeClr val="tx1"/>
              </a:solidFill>
            </a:endParaRPr>
          </a:p>
        </p:txBody>
      </p:sp>
      <p:sp>
        <p:nvSpPr>
          <p:cNvPr id="75" name="椭圆 4"/>
          <p:cNvSpPr/>
          <p:nvPr/>
        </p:nvSpPr>
        <p:spPr>
          <a:xfrm>
            <a:off x="4564056" y="3214279"/>
            <a:ext cx="1301289" cy="115620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4450" tIns="44450" rIns="44450" bIns="44450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dirty="0" smtClean="0">
                <a:solidFill>
                  <a:schemeClr val="tx1"/>
                </a:solidFill>
              </a:rPr>
              <a:t>Monitor</a:t>
            </a:r>
            <a:endParaRPr lang="zh-CN" altLang="en-US" sz="2400" kern="1200" dirty="0">
              <a:solidFill>
                <a:schemeClr val="tx1"/>
              </a:solidFill>
            </a:endParaRPr>
          </a:p>
        </p:txBody>
      </p:sp>
      <p:sp>
        <p:nvSpPr>
          <p:cNvPr id="78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数据库高可用</a:t>
            </a:r>
            <a:endParaRPr lang="zh-CN" altLang="en-US" dirty="0"/>
          </a:p>
        </p:txBody>
      </p:sp>
      <p:sp>
        <p:nvSpPr>
          <p:cNvPr id="79" name="椭圆 4"/>
          <p:cNvSpPr/>
          <p:nvPr/>
        </p:nvSpPr>
        <p:spPr>
          <a:xfrm>
            <a:off x="3951185" y="4418508"/>
            <a:ext cx="1593381" cy="115620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4450" tIns="44450" rIns="44450" bIns="44450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kern="1200" smtClean="0">
                <a:solidFill>
                  <a:schemeClr val="tx1"/>
                </a:solidFill>
              </a:rPr>
              <a:t>（元数据）</a:t>
            </a:r>
            <a:endParaRPr lang="zh-CN" altLang="en-US" sz="2400" kern="1200" dirty="0">
              <a:solidFill>
                <a:schemeClr val="tx1"/>
              </a:solidFill>
            </a:endParaRPr>
          </a:p>
        </p:txBody>
      </p:sp>
      <p:sp>
        <p:nvSpPr>
          <p:cNvPr id="80" name="椭圆 4"/>
          <p:cNvSpPr/>
          <p:nvPr/>
        </p:nvSpPr>
        <p:spPr>
          <a:xfrm>
            <a:off x="5070297" y="5769656"/>
            <a:ext cx="1783814" cy="115620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4450" tIns="44450" rIns="44450" bIns="44450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kern="1200" dirty="0" smtClean="0">
                <a:solidFill>
                  <a:schemeClr val="tx1"/>
                </a:solidFill>
              </a:rPr>
              <a:t>（实际数据）</a:t>
            </a:r>
            <a:endParaRPr lang="zh-CN" altLang="en-US" sz="2400" kern="1200" dirty="0">
              <a:solidFill>
                <a:schemeClr val="tx1"/>
              </a:solidFill>
            </a:endParaRPr>
          </a:p>
        </p:txBody>
      </p:sp>
      <p:sp>
        <p:nvSpPr>
          <p:cNvPr id="81" name="椭圆 4"/>
          <p:cNvSpPr/>
          <p:nvPr/>
        </p:nvSpPr>
        <p:spPr>
          <a:xfrm>
            <a:off x="6982418" y="1904913"/>
            <a:ext cx="2257583" cy="115620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4450" tIns="44450" rIns="44450" bIns="44450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kern="1200" dirty="0" smtClean="0">
                <a:solidFill>
                  <a:schemeClr val="tx1"/>
                </a:solidFill>
              </a:rPr>
              <a:t>（</a:t>
            </a:r>
            <a:r>
              <a:rPr lang="zh-CN" altLang="en-US" sz="2400" kern="1200" smtClean="0">
                <a:solidFill>
                  <a:schemeClr val="tx1"/>
                </a:solidFill>
              </a:rPr>
              <a:t>元数据备份）</a:t>
            </a:r>
            <a:endParaRPr lang="zh-CN" altLang="en-US" sz="2400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82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开发语言与平台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开发平台：</a:t>
            </a:r>
            <a:r>
              <a:rPr lang="en-US" altLang="zh-CN" dirty="0"/>
              <a:t> </a:t>
            </a:r>
            <a:r>
              <a:rPr lang="en-US" altLang="zh-CN" dirty="0" err="1" smtClean="0"/>
              <a:t>pycharm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jupyter</a:t>
            </a:r>
            <a:r>
              <a:rPr lang="en-US" altLang="zh-CN" dirty="0" smtClean="0"/>
              <a:t> </a:t>
            </a:r>
            <a:r>
              <a:rPr lang="en-US" altLang="zh-CN" dirty="0"/>
              <a:t>notebook</a:t>
            </a:r>
            <a:r>
              <a:rPr lang="zh-CN" altLang="en-US" dirty="0"/>
              <a:t>、</a:t>
            </a:r>
            <a:r>
              <a:rPr lang="en-US" altLang="zh-CN" dirty="0" err="1" smtClean="0"/>
              <a:t>spyder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开发语言</a:t>
            </a:r>
            <a:r>
              <a:rPr lang="zh-CN" altLang="en-US" dirty="0"/>
              <a:t>：</a:t>
            </a:r>
            <a:r>
              <a:rPr lang="en-US" altLang="zh-CN" dirty="0" smtClean="0"/>
              <a:t>python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运行平台：</a:t>
            </a:r>
            <a:r>
              <a:rPr lang="en-US" altLang="zh-CN" dirty="0" smtClean="0"/>
              <a:t>CentOS6.5</a:t>
            </a:r>
            <a:r>
              <a:rPr lang="zh-CN" altLang="en-US" dirty="0"/>
              <a:t>／</a:t>
            </a:r>
            <a:r>
              <a:rPr lang="en-US" altLang="zh-CN" dirty="0" smtClean="0"/>
              <a:t>Ubuntu16.04</a:t>
            </a:r>
            <a:r>
              <a:rPr lang="zh-CN" altLang="en-US" dirty="0"/>
              <a:t>／</a:t>
            </a:r>
            <a:r>
              <a:rPr lang="en-US" altLang="zh-CN" dirty="0" err="1" smtClean="0"/>
              <a:t>MacOS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247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152</Words>
  <Application>Microsoft Macintosh PowerPoint</Application>
  <PresentationFormat>宽屏</PresentationFormat>
  <Paragraphs>72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DengXian</vt:lpstr>
      <vt:lpstr>SimSun</vt:lpstr>
      <vt:lpstr>Times New Roman</vt:lpstr>
      <vt:lpstr>等线</vt:lpstr>
      <vt:lpstr>等线 Light</vt:lpstr>
      <vt:lpstr>微软雅黑</vt:lpstr>
      <vt:lpstr>Office 主题​​</vt:lpstr>
      <vt:lpstr>基于Django和MongoDB的Web端文件管理系统</vt:lpstr>
      <vt:lpstr>软件概要设计脑图</vt:lpstr>
      <vt:lpstr>软件数据结构概要</vt:lpstr>
      <vt:lpstr>数据库高可用</vt:lpstr>
      <vt:lpstr>开发语言与平台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基于Django和MangoDB的Web端文件管理系统</dc:title>
  <dc:creator>zhaoyu zhao</dc:creator>
  <cp:lastModifiedBy>Microsoft Office 用户</cp:lastModifiedBy>
  <cp:revision>28</cp:revision>
  <dcterms:created xsi:type="dcterms:W3CDTF">2017-11-23T05:29:21Z</dcterms:created>
  <dcterms:modified xsi:type="dcterms:W3CDTF">2017-11-30T12:43:26Z</dcterms:modified>
</cp:coreProperties>
</file>