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ABF1-AC56-D641-B0D7-F7177275C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9BA21-5825-1146-A8F1-7354C8354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6105A-2A73-CF4E-B28C-8FE02B5E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F73F-BBA3-1E47-AACE-C8C3F602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E5EC-33B4-9944-BEE1-D994E56E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792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554B-4B32-7748-8F2D-68EABF0E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6A6DF-4F8A-AF41-9685-C2B575BE3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EBF4-9459-9644-A62B-7CA0978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53728-65AF-944D-8168-AF1CB54D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1FAA-978F-4646-A4EF-2E36A3C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7863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98FF2-6012-A14A-A61F-D8D8E950A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9A37A-6B1C-9C43-BC68-10DB499F9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CB6AA-2D05-3C47-B27F-7F17229D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040AB-2E96-3749-B837-308F969D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40FD-5CD2-874F-A3FE-3539B523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305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82AF-A4EF-D04D-BB4C-5AA3CD30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7010-410B-A048-A9D4-9EDF626F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9E4E-92FF-5F47-9C16-834DE658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3A69-CAEF-E944-B54D-B0517EDE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A7B7-E285-8946-91C7-BA7B3AD6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936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7E51-8BC9-6E40-AC3B-17BD819D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E7299-4FBD-C349-9EAA-779165EA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9B6C-84D3-7E47-82B4-E8451C9D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46BA9-825F-404D-ABEA-B8DD7E30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D87B-B861-2C49-B2AA-E67D05B6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329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DE3F-F726-5B4D-BB81-05093FB0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DF0D-13A2-144B-A851-C05460043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8669E-F776-AA41-BB8C-A7D75E1D2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BDE52-B1C2-A84F-A526-347924C5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85333-B499-6D4A-BE17-AFA35CE6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EAB1-AA4F-4B44-B7D7-154AE5F4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434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A136-38D8-9A43-A5E2-78B2E0F2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F39C7-07EC-3447-BE09-9C2825DE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2946B-5265-864D-A57F-478DF7EE0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1CEA-AA85-2E4F-923F-5A3EBA32E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EB275-5572-2245-B068-009862714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EFA-361B-6047-BE39-2947ED00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8633A-32A3-EA4E-8604-50B7D0A4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72B43-4A9A-3843-BD2C-EB651E37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62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30B2-85D3-8648-B99E-A0E668D5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A7FA7-28DA-A540-9F5E-480AB4BD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8623A-877A-3442-AF25-54E3AE0A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ED252-9F95-3845-9487-F08AC5E9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097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5C3C7-9DB6-C443-A5C6-ADBD2D5E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FA655-75F2-CA4E-B251-7790A4C3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BFF1-CEA2-8B40-A790-ACB5B4A2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497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C998-AD79-D14F-88F5-E51F6D32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726A-BA6C-8D4D-87B9-362971AD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F5670-62A9-8646-BB8C-F45D1867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CC9A5-A635-0D48-A45A-22C7B3F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93551-95D1-E04A-B0D6-729AB03A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44C79-E3E4-7D4B-8ABC-A95CF4DA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483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3189-C461-EB48-A131-CDBA2563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E0C0F-2B4E-9346-8488-E538CA14B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0EA94-4832-D448-800D-372323089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AEDD2-82EC-314A-BDDB-2CEC80CE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496D2-3FBB-F34D-AD33-4FAB15C9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B8711-D083-7D45-B5DC-3F8ECB1A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079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46F5E-9110-9542-A839-610299FA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8BC02-8B02-8545-880F-3422935B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7E57-FE29-6F4E-B048-B29166014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F585-391F-2340-A624-3A450FC1726D}" type="datetimeFigureOut">
              <a:rPr lang="en-KR" smtClean="0"/>
              <a:t>2021/12/04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2EF2-E567-4B4E-ADD9-95F76CE17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951B0-57FC-374F-874C-2EC3D0F30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4DE-6E1D-CB44-A25C-ADC192A0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31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0AB3-7300-DC42-94CB-0EE07C094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Deque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1B569-FD9B-214D-B569-A6D467BF1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79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B9CC-F811-9B49-BD84-1E05E967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02" y="27477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Deque </a:t>
            </a:r>
            <a:r>
              <a:rPr lang="ko-KR" altLang="en-US" sz="2000" dirty="0"/>
              <a:t>데이터 추가 할당 시</a:t>
            </a:r>
            <a:r>
              <a:rPr lang="en-US" altLang="ko-KR" sz="2000" dirty="0"/>
              <a:t> </a:t>
            </a:r>
            <a:r>
              <a:rPr lang="ko-KR" altLang="en-US" sz="2000" dirty="0"/>
              <a:t>메모리 부족하면</a:t>
            </a:r>
            <a:r>
              <a:rPr lang="en-US" altLang="ko-KR" sz="2000" dirty="0"/>
              <a:t>?</a:t>
            </a:r>
            <a:endParaRPr lang="en-KR" sz="20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03835DA-B631-864E-8054-74F3B1A74F9C}"/>
              </a:ext>
            </a:extLst>
          </p:cNvPr>
          <p:cNvGrpSpPr/>
          <p:nvPr/>
        </p:nvGrpSpPr>
        <p:grpSpPr>
          <a:xfrm>
            <a:off x="1023551" y="3727554"/>
            <a:ext cx="7654538" cy="1360589"/>
            <a:chOff x="1008994" y="1891504"/>
            <a:chExt cx="8019391" cy="22331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AF713A-D1C7-214F-802C-A821DB95FF46}"/>
                </a:ext>
              </a:extLst>
            </p:cNvPr>
            <p:cNvSpPr/>
            <p:nvPr/>
          </p:nvSpPr>
          <p:spPr>
            <a:xfrm>
              <a:off x="1008994" y="2336614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#1</a:t>
              </a:r>
              <a:endParaRPr lang="en-KR" sz="105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9CD472-AA34-2140-8D20-9414ECEA14FD}"/>
                </a:ext>
              </a:extLst>
            </p:cNvPr>
            <p:cNvSpPr/>
            <p:nvPr/>
          </p:nvSpPr>
          <p:spPr>
            <a:xfrm>
              <a:off x="1688249" y="2336613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#2</a:t>
              </a:r>
              <a:endParaRPr lang="en-KR" sz="105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0631CA-4CBE-724E-8270-31563D1C658F}"/>
                </a:ext>
              </a:extLst>
            </p:cNvPr>
            <p:cNvSpPr/>
            <p:nvPr/>
          </p:nvSpPr>
          <p:spPr>
            <a:xfrm>
              <a:off x="2367505" y="2319384"/>
              <a:ext cx="362269" cy="379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#3</a:t>
              </a:r>
              <a:endParaRPr lang="en-KR" sz="105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0BB7F1-1E82-1546-9347-5B5E8B4AAC18}"/>
                </a:ext>
              </a:extLst>
            </p:cNvPr>
            <p:cNvSpPr/>
            <p:nvPr/>
          </p:nvSpPr>
          <p:spPr>
            <a:xfrm>
              <a:off x="5233818" y="2348361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4</a:t>
              </a:r>
              <a:endParaRPr lang="en-KR" sz="10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1AA9A5-8450-3249-96D0-E8DC1173ADC3}"/>
                </a:ext>
              </a:extLst>
            </p:cNvPr>
            <p:cNvSpPr/>
            <p:nvPr/>
          </p:nvSpPr>
          <p:spPr>
            <a:xfrm>
              <a:off x="5913074" y="2348360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5</a:t>
              </a:r>
              <a:endParaRPr lang="en-KR" sz="10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FAE77B-9DD2-A74C-AB12-CF8AB44B6926}"/>
                </a:ext>
              </a:extLst>
            </p:cNvPr>
            <p:cNvSpPr/>
            <p:nvPr/>
          </p:nvSpPr>
          <p:spPr>
            <a:xfrm>
              <a:off x="6592329" y="2348360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6</a:t>
              </a:r>
              <a:endParaRPr lang="en-KR" sz="105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7ADC1B-2A4A-BB44-BF25-441745481BBA}"/>
                </a:ext>
              </a:extLst>
            </p:cNvPr>
            <p:cNvSpPr/>
            <p:nvPr/>
          </p:nvSpPr>
          <p:spPr>
            <a:xfrm>
              <a:off x="7307605" y="2348361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7</a:t>
              </a:r>
              <a:endParaRPr lang="en-KR" sz="10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5B409F-9894-C943-8854-4B1E0D1813F3}"/>
                </a:ext>
              </a:extLst>
            </p:cNvPr>
            <p:cNvSpPr/>
            <p:nvPr/>
          </p:nvSpPr>
          <p:spPr>
            <a:xfrm>
              <a:off x="7986860" y="2348360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8</a:t>
              </a:r>
              <a:endParaRPr lang="en-KR" sz="10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3F729B-773C-BF4E-8CA9-57FE417CA3DD}"/>
                </a:ext>
              </a:extLst>
            </p:cNvPr>
            <p:cNvSpPr/>
            <p:nvPr/>
          </p:nvSpPr>
          <p:spPr>
            <a:xfrm>
              <a:off x="8666116" y="2348360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9</a:t>
              </a:r>
              <a:endParaRPr lang="en-KR" sz="10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1B4886-9413-EE46-A351-4294025471B1}"/>
                </a:ext>
              </a:extLst>
            </p:cNvPr>
            <p:cNvSpPr/>
            <p:nvPr/>
          </p:nvSpPr>
          <p:spPr>
            <a:xfrm>
              <a:off x="5211177" y="2889497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10</a:t>
              </a:r>
              <a:endParaRPr lang="en-KR" sz="105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CA29B8-9F6A-B847-998A-F5BB8148F226}"/>
                </a:ext>
              </a:extLst>
            </p:cNvPr>
            <p:cNvSpPr/>
            <p:nvPr/>
          </p:nvSpPr>
          <p:spPr>
            <a:xfrm>
              <a:off x="5913074" y="2889498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11</a:t>
              </a:r>
              <a:endParaRPr lang="en-KR" sz="105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A1EBA8-7E0C-E34A-A029-2832947F42AB}"/>
                </a:ext>
              </a:extLst>
            </p:cNvPr>
            <p:cNvSpPr/>
            <p:nvPr/>
          </p:nvSpPr>
          <p:spPr>
            <a:xfrm>
              <a:off x="6592329" y="2889497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12</a:t>
              </a:r>
              <a:endParaRPr lang="en-KR" sz="1050" b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858129-05B1-B943-BA0F-E8E2C4019ECA}"/>
                </a:ext>
              </a:extLst>
            </p:cNvPr>
            <p:cNvSpPr/>
            <p:nvPr/>
          </p:nvSpPr>
          <p:spPr>
            <a:xfrm>
              <a:off x="7307605" y="2889499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13</a:t>
              </a:r>
              <a:endParaRPr lang="en-KR" sz="1050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B34D0E-C7B8-1848-805D-CAD1F4B39658}"/>
                </a:ext>
              </a:extLst>
            </p:cNvPr>
            <p:cNvSpPr/>
            <p:nvPr/>
          </p:nvSpPr>
          <p:spPr>
            <a:xfrm>
              <a:off x="7986860" y="2889498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14</a:t>
              </a:r>
              <a:endParaRPr lang="en-KR" sz="1050" b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C03A19-87E8-2B41-85F7-D01D86FCFB27}"/>
                </a:ext>
              </a:extLst>
            </p:cNvPr>
            <p:cNvSpPr/>
            <p:nvPr/>
          </p:nvSpPr>
          <p:spPr>
            <a:xfrm>
              <a:off x="5233818" y="1891505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61D6D-B844-1247-8FD7-E63F82B5C432}"/>
                </a:ext>
              </a:extLst>
            </p:cNvPr>
            <p:cNvSpPr/>
            <p:nvPr/>
          </p:nvSpPr>
          <p:spPr>
            <a:xfrm>
              <a:off x="5913074" y="1891505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F5B710-38EE-914E-8F27-22DF659F2591}"/>
                </a:ext>
              </a:extLst>
            </p:cNvPr>
            <p:cNvSpPr/>
            <p:nvPr/>
          </p:nvSpPr>
          <p:spPr>
            <a:xfrm>
              <a:off x="6592329" y="1891504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80D8DC-2FCD-A841-9E9B-65F6EC9779DD}"/>
                </a:ext>
              </a:extLst>
            </p:cNvPr>
            <p:cNvSpPr/>
            <p:nvPr/>
          </p:nvSpPr>
          <p:spPr>
            <a:xfrm>
              <a:off x="7307605" y="1891505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</a:t>
              </a:r>
              <a:endParaRPr lang="en-KR" sz="105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A9085D-2C25-8943-A6A0-1CA8C65EF8A7}"/>
                </a:ext>
              </a:extLst>
            </p:cNvPr>
            <p:cNvSpPr/>
            <p:nvPr/>
          </p:nvSpPr>
          <p:spPr>
            <a:xfrm>
              <a:off x="7986860" y="1891505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2</a:t>
              </a:r>
              <a:endParaRPr lang="en-KR" sz="105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3829F4-6119-1843-BE15-4165598A6D0D}"/>
                </a:ext>
              </a:extLst>
            </p:cNvPr>
            <p:cNvSpPr/>
            <p:nvPr/>
          </p:nvSpPr>
          <p:spPr>
            <a:xfrm>
              <a:off x="8666115" y="1891504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3</a:t>
              </a:r>
              <a:endParaRPr lang="en-KR" sz="105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1996A48-DD81-F14C-9CAB-F3423278156B}"/>
                </a:ext>
              </a:extLst>
            </p:cNvPr>
            <p:cNvCxnSpPr>
              <a:cxnSpLocks/>
              <a:stCxn id="4" idx="3"/>
              <a:endCxn id="29" idx="1"/>
            </p:cNvCxnSpPr>
            <p:nvPr/>
          </p:nvCxnSpPr>
          <p:spPr>
            <a:xfrm flipV="1">
              <a:off x="1371262" y="2267179"/>
              <a:ext cx="3371638" cy="241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2FE68A-20F3-E843-91C1-E11BE603295C}"/>
                </a:ext>
              </a:extLst>
            </p:cNvPr>
            <p:cNvSpPr txBox="1"/>
            <p:nvPr/>
          </p:nvSpPr>
          <p:spPr>
            <a:xfrm>
              <a:off x="4742900" y="1926197"/>
              <a:ext cx="345802" cy="6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#1</a:t>
              </a:r>
              <a:endParaRPr lang="en-KR" sz="10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38FB5A-AEC2-C846-BE50-056FD814C661}"/>
                </a:ext>
              </a:extLst>
            </p:cNvPr>
            <p:cNvSpPr txBox="1"/>
            <p:nvPr/>
          </p:nvSpPr>
          <p:spPr>
            <a:xfrm>
              <a:off x="4740843" y="2405998"/>
              <a:ext cx="345802" cy="6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#2</a:t>
              </a:r>
              <a:endParaRPr lang="en-KR" sz="105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46FB3-08D2-C342-A384-D4FF2E5A9FD5}"/>
                </a:ext>
              </a:extLst>
            </p:cNvPr>
            <p:cNvSpPr txBox="1"/>
            <p:nvPr/>
          </p:nvSpPr>
          <p:spPr>
            <a:xfrm>
              <a:off x="4728578" y="3014660"/>
              <a:ext cx="345802" cy="6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#3</a:t>
              </a:r>
              <a:endParaRPr lang="en-KR" sz="105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9EDF93A-7D9E-2144-8D3D-EB8F1098CF11}"/>
                </a:ext>
              </a:extLst>
            </p:cNvPr>
            <p:cNvCxnSpPr>
              <a:cxnSpLocks/>
              <a:stCxn id="5" idx="3"/>
              <a:endCxn id="30" idx="1"/>
            </p:cNvCxnSpPr>
            <p:nvPr/>
          </p:nvCxnSpPr>
          <p:spPr>
            <a:xfrm>
              <a:off x="2050517" y="2508897"/>
              <a:ext cx="2690325" cy="238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3521356-4DAD-6E4E-915D-2C9B7A909225}"/>
                </a:ext>
              </a:extLst>
            </p:cNvPr>
            <p:cNvCxnSpPr>
              <a:cxnSpLocks/>
              <a:stCxn id="6" idx="2"/>
              <a:endCxn id="32" idx="1"/>
            </p:cNvCxnSpPr>
            <p:nvPr/>
          </p:nvCxnSpPr>
          <p:spPr>
            <a:xfrm>
              <a:off x="2548639" y="2698409"/>
              <a:ext cx="2179939" cy="657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108565-F192-FD4A-B44D-3224E17EE2B7}"/>
                </a:ext>
              </a:extLst>
            </p:cNvPr>
            <p:cNvSpPr/>
            <p:nvPr/>
          </p:nvSpPr>
          <p:spPr>
            <a:xfrm>
              <a:off x="5913074" y="3397831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AA4C05-D4FD-E344-987C-705FDCC4607D}"/>
                </a:ext>
              </a:extLst>
            </p:cNvPr>
            <p:cNvSpPr/>
            <p:nvPr/>
          </p:nvSpPr>
          <p:spPr>
            <a:xfrm>
              <a:off x="6592329" y="3397830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B3E3FDC-3D93-FB4D-BF9A-7EE7CCDA562F}"/>
                </a:ext>
              </a:extLst>
            </p:cNvPr>
            <p:cNvSpPr/>
            <p:nvPr/>
          </p:nvSpPr>
          <p:spPr>
            <a:xfrm>
              <a:off x="7307605" y="3397832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7CDF6-1309-C243-8A89-79A321D6169C}"/>
                </a:ext>
              </a:extLst>
            </p:cNvPr>
            <p:cNvSpPr/>
            <p:nvPr/>
          </p:nvSpPr>
          <p:spPr>
            <a:xfrm>
              <a:off x="7986860" y="3397831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07ED09-22DB-D84F-97FD-3112E6FB8BA0}"/>
                </a:ext>
              </a:extLst>
            </p:cNvPr>
            <p:cNvSpPr txBox="1"/>
            <p:nvPr/>
          </p:nvSpPr>
          <p:spPr>
            <a:xfrm>
              <a:off x="4749078" y="3432523"/>
              <a:ext cx="345802" cy="6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#4</a:t>
              </a:r>
              <a:endParaRPr lang="en-KR" sz="105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BB9B579-A0BC-014B-AA9E-27BD2DFF43D3}"/>
                </a:ext>
              </a:extLst>
            </p:cNvPr>
            <p:cNvSpPr/>
            <p:nvPr/>
          </p:nvSpPr>
          <p:spPr>
            <a:xfrm>
              <a:off x="5233818" y="3409055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en-KR" sz="105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8D7EEA4-F136-554E-A4D7-DD7654E48946}"/>
                </a:ext>
              </a:extLst>
            </p:cNvPr>
            <p:cNvSpPr/>
            <p:nvPr/>
          </p:nvSpPr>
          <p:spPr>
            <a:xfrm>
              <a:off x="8666115" y="3408009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5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CC841F-03EC-0045-91DF-131F7AC5C8B5}"/>
                </a:ext>
              </a:extLst>
            </p:cNvPr>
            <p:cNvSpPr/>
            <p:nvPr/>
          </p:nvSpPr>
          <p:spPr>
            <a:xfrm>
              <a:off x="8666114" y="2880318"/>
              <a:ext cx="362269" cy="344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4</a:t>
              </a:r>
              <a:endParaRPr lang="en-KR" sz="105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39E844-0E1D-A345-9D4D-AFF3CBF07AA9}"/>
                </a:ext>
              </a:extLst>
            </p:cNvPr>
            <p:cNvSpPr txBox="1"/>
            <p:nvPr/>
          </p:nvSpPr>
          <p:spPr>
            <a:xfrm>
              <a:off x="4752680" y="3442699"/>
              <a:ext cx="345802" cy="681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#4</a:t>
              </a:r>
              <a:endParaRPr lang="en-KR" sz="105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FFFD9C-2035-2B4F-8A40-5338CBFC3A77}"/>
                </a:ext>
              </a:extLst>
            </p:cNvPr>
            <p:cNvSpPr/>
            <p:nvPr/>
          </p:nvSpPr>
          <p:spPr>
            <a:xfrm>
              <a:off x="3046760" y="2348360"/>
              <a:ext cx="362269" cy="34456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</a:rPr>
                <a:t>#4</a:t>
              </a:r>
              <a:endParaRPr lang="en-KR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22A9C46-1472-EE4B-9010-A6EEDE0ED8CC}"/>
                </a:ext>
              </a:extLst>
            </p:cNvPr>
            <p:cNvCxnSpPr>
              <a:cxnSpLocks/>
              <a:stCxn id="52" idx="3"/>
              <a:endCxn id="50" idx="1"/>
            </p:cNvCxnSpPr>
            <p:nvPr/>
          </p:nvCxnSpPr>
          <p:spPr>
            <a:xfrm>
              <a:off x="3409028" y="2520644"/>
              <a:ext cx="1343652" cy="12630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F762E86-9DB3-7F4B-A7C9-AAD38FBFADB0}"/>
              </a:ext>
            </a:extLst>
          </p:cNvPr>
          <p:cNvSpPr txBox="1"/>
          <p:nvPr/>
        </p:nvSpPr>
        <p:spPr>
          <a:xfrm>
            <a:off x="811890" y="5088143"/>
            <a:ext cx="5284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일정 크기의 </a:t>
            </a:r>
            <a:r>
              <a:rPr lang="en-US" altLang="ko-KR" sz="1400" dirty="0"/>
              <a:t>Array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메모리에</a:t>
            </a:r>
            <a:r>
              <a:rPr lang="en-US" altLang="ko-KR" sz="1400" dirty="0"/>
              <a:t> </a:t>
            </a:r>
            <a:r>
              <a:rPr lang="ko-KR" altLang="en-US" sz="1400" dirty="0"/>
              <a:t>추가로 할당한다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KR" sz="1400" dirty="0"/>
          </a:p>
          <a:p>
            <a:r>
              <a:rPr lang="ko-KR" altLang="en-US" sz="1400" dirty="0"/>
              <a:t>맨 앞에 데이터가 추가되는 경우도 똑같이 공간이 부족하면 </a:t>
            </a:r>
            <a:r>
              <a:rPr lang="en-US" altLang="ko-KR" sz="1400" dirty="0"/>
              <a:t>Array</a:t>
            </a:r>
            <a:r>
              <a:rPr lang="ko-KR" altLang="en-US" sz="1400" dirty="0"/>
              <a:t>가 메모리에 추가로 할당된다</a:t>
            </a:r>
            <a:endParaRPr lang="en-US" sz="1400" dirty="0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4CE947F5-1032-4648-80DE-6FF97C8CE159}"/>
              </a:ext>
            </a:extLst>
          </p:cNvPr>
          <p:cNvSpPr txBox="1">
            <a:spLocks/>
          </p:cNvSpPr>
          <p:nvPr/>
        </p:nvSpPr>
        <p:spPr>
          <a:xfrm>
            <a:off x="811890" y="1302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Deque </a:t>
            </a:r>
            <a:r>
              <a:rPr lang="ko-KR" altLang="en-US" sz="2000" dirty="0"/>
              <a:t>구조 </a:t>
            </a:r>
            <a:r>
              <a:rPr lang="en-US" altLang="ko-KR" sz="2000" dirty="0"/>
              <a:t>(</a:t>
            </a:r>
            <a:r>
              <a:rPr lang="ko-KR" altLang="en-US" sz="2000" dirty="0"/>
              <a:t>이중 포인터 사용</a:t>
            </a:r>
            <a:r>
              <a:rPr lang="en-US" altLang="ko-KR" sz="2000" dirty="0"/>
              <a:t>)</a:t>
            </a:r>
            <a:endParaRPr lang="en-KR" sz="20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B04741-11F4-DA44-8DC3-F3C920545BF7}"/>
              </a:ext>
            </a:extLst>
          </p:cNvPr>
          <p:cNvGrpSpPr/>
          <p:nvPr/>
        </p:nvGrpSpPr>
        <p:grpSpPr>
          <a:xfrm>
            <a:off x="883902" y="1025570"/>
            <a:ext cx="6351374" cy="1119901"/>
            <a:chOff x="2522483" y="4375066"/>
            <a:chExt cx="8653957" cy="180189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9331D8E-7715-3B4D-BF9A-D76917DC6AA7}"/>
                </a:ext>
              </a:extLst>
            </p:cNvPr>
            <p:cNvSpPr/>
            <p:nvPr/>
          </p:nvSpPr>
          <p:spPr>
            <a:xfrm>
              <a:off x="2522483" y="4972463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#1</a:t>
              </a:r>
              <a:endParaRPr lang="en-KR" sz="10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5227CE-3DF8-4749-B33D-18AA0C284519}"/>
                </a:ext>
              </a:extLst>
            </p:cNvPr>
            <p:cNvSpPr/>
            <p:nvPr/>
          </p:nvSpPr>
          <p:spPr>
            <a:xfrm>
              <a:off x="3389587" y="4972462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#2</a:t>
              </a:r>
              <a:endParaRPr lang="en-KR" sz="10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1EC1D27-82BA-9842-A794-93B2C46AB85E}"/>
                </a:ext>
              </a:extLst>
            </p:cNvPr>
            <p:cNvSpPr/>
            <p:nvPr/>
          </p:nvSpPr>
          <p:spPr>
            <a:xfrm>
              <a:off x="4256691" y="4949338"/>
              <a:ext cx="462455" cy="508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#3</a:t>
              </a:r>
              <a:endParaRPr lang="en-KR" sz="10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E4CC7F-E60C-F64A-92E9-F9B057230D62}"/>
                </a:ext>
              </a:extLst>
            </p:cNvPr>
            <p:cNvSpPr/>
            <p:nvPr/>
          </p:nvSpPr>
          <p:spPr>
            <a:xfrm>
              <a:off x="6332483" y="4988229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4</a:t>
              </a:r>
              <a:endParaRPr lang="en-KR" sz="10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FE67DE9-339D-C041-A768-A03E77A3E365}"/>
                </a:ext>
              </a:extLst>
            </p:cNvPr>
            <p:cNvSpPr/>
            <p:nvPr/>
          </p:nvSpPr>
          <p:spPr>
            <a:xfrm>
              <a:off x="7199587" y="4988228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5</a:t>
              </a:r>
              <a:endParaRPr lang="en-KR" sz="10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889BF1-6B9D-2E4E-95BF-16DA238F062F}"/>
                </a:ext>
              </a:extLst>
            </p:cNvPr>
            <p:cNvSpPr/>
            <p:nvPr/>
          </p:nvSpPr>
          <p:spPr>
            <a:xfrm>
              <a:off x="8066691" y="4988227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6</a:t>
              </a:r>
              <a:endParaRPr lang="en-KR" sz="10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C152877-7189-754B-8486-D49251954010}"/>
                </a:ext>
              </a:extLst>
            </p:cNvPr>
            <p:cNvSpPr/>
            <p:nvPr/>
          </p:nvSpPr>
          <p:spPr>
            <a:xfrm>
              <a:off x="8979777" y="4988229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7</a:t>
              </a:r>
              <a:endParaRPr lang="en-KR" sz="10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1A9A7E2-6DC4-F14C-8DA1-E92CA7722C3D}"/>
                </a:ext>
              </a:extLst>
            </p:cNvPr>
            <p:cNvSpPr/>
            <p:nvPr/>
          </p:nvSpPr>
          <p:spPr>
            <a:xfrm>
              <a:off x="9846881" y="4988228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8</a:t>
              </a:r>
              <a:endParaRPr lang="en-KR" sz="10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43A3D60-447A-CD4A-A638-F4C076C6E097}"/>
                </a:ext>
              </a:extLst>
            </p:cNvPr>
            <p:cNvSpPr/>
            <p:nvPr/>
          </p:nvSpPr>
          <p:spPr>
            <a:xfrm>
              <a:off x="10713985" y="4988227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9</a:t>
              </a:r>
              <a:endParaRPr lang="en-KR" sz="10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BDED961-25A9-534C-99BF-C0191B13E005}"/>
                </a:ext>
              </a:extLst>
            </p:cNvPr>
            <p:cNvSpPr/>
            <p:nvPr/>
          </p:nvSpPr>
          <p:spPr>
            <a:xfrm>
              <a:off x="6303580" y="5714506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10</a:t>
              </a:r>
              <a:endParaRPr lang="en-KR" sz="1000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2C50D4D-686F-AA4A-B786-DF5B8B37E7F5}"/>
                </a:ext>
              </a:extLst>
            </p:cNvPr>
            <p:cNvSpPr/>
            <p:nvPr/>
          </p:nvSpPr>
          <p:spPr>
            <a:xfrm>
              <a:off x="7199587" y="5714507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11</a:t>
              </a:r>
              <a:endParaRPr lang="en-KR" sz="1000" b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B9C013E-824A-8041-8C14-88F24D3A6636}"/>
                </a:ext>
              </a:extLst>
            </p:cNvPr>
            <p:cNvSpPr/>
            <p:nvPr/>
          </p:nvSpPr>
          <p:spPr>
            <a:xfrm>
              <a:off x="8066691" y="5714506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12</a:t>
              </a:r>
              <a:endParaRPr lang="en-KR" sz="1000" b="1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7F78D86-0A5F-6244-9887-8B817C5FA0D3}"/>
                </a:ext>
              </a:extLst>
            </p:cNvPr>
            <p:cNvSpPr/>
            <p:nvPr/>
          </p:nvSpPr>
          <p:spPr>
            <a:xfrm>
              <a:off x="8979777" y="5714508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13</a:t>
              </a:r>
              <a:endParaRPr lang="en-KR" sz="1000" b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6A145A-4541-AF48-9F2B-260B8904CFC6}"/>
                </a:ext>
              </a:extLst>
            </p:cNvPr>
            <p:cNvSpPr/>
            <p:nvPr/>
          </p:nvSpPr>
          <p:spPr>
            <a:xfrm>
              <a:off x="9846881" y="5714507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14</a:t>
              </a:r>
              <a:endParaRPr lang="en-KR" sz="1000" b="1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53EF65C-F774-1543-AD15-9A3FB5917CBC}"/>
                </a:ext>
              </a:extLst>
            </p:cNvPr>
            <p:cNvSpPr/>
            <p:nvPr/>
          </p:nvSpPr>
          <p:spPr>
            <a:xfrm>
              <a:off x="10713985" y="5714506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00" b="1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2882777-25DD-8046-8C85-E7F1EC20C042}"/>
                </a:ext>
              </a:extLst>
            </p:cNvPr>
            <p:cNvSpPr/>
            <p:nvPr/>
          </p:nvSpPr>
          <p:spPr>
            <a:xfrm>
              <a:off x="6332483" y="4375068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BF6F90A-2912-3A44-88E8-C1306908832B}"/>
                </a:ext>
              </a:extLst>
            </p:cNvPr>
            <p:cNvSpPr/>
            <p:nvPr/>
          </p:nvSpPr>
          <p:spPr>
            <a:xfrm>
              <a:off x="7199587" y="4375067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E3A4648-7914-C240-90D6-2A476614F6F7}"/>
                </a:ext>
              </a:extLst>
            </p:cNvPr>
            <p:cNvSpPr/>
            <p:nvPr/>
          </p:nvSpPr>
          <p:spPr>
            <a:xfrm>
              <a:off x="8066691" y="4375066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0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FB14C8E-1FEE-AF41-BCBC-CD3C606679B0}"/>
                </a:ext>
              </a:extLst>
            </p:cNvPr>
            <p:cNvSpPr/>
            <p:nvPr/>
          </p:nvSpPr>
          <p:spPr>
            <a:xfrm>
              <a:off x="8979777" y="4375068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endParaRPr lang="en-KR" sz="10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0917E4E-410B-F04A-A497-260F07F372CB}"/>
                </a:ext>
              </a:extLst>
            </p:cNvPr>
            <p:cNvSpPr/>
            <p:nvPr/>
          </p:nvSpPr>
          <p:spPr>
            <a:xfrm>
              <a:off x="9846881" y="4375067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2</a:t>
              </a:r>
              <a:endParaRPr lang="en-KR" sz="10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575A8C1-D774-9A4F-8C29-73F33FF39730}"/>
                </a:ext>
              </a:extLst>
            </p:cNvPr>
            <p:cNvSpPr/>
            <p:nvPr/>
          </p:nvSpPr>
          <p:spPr>
            <a:xfrm>
              <a:off x="10713984" y="4375066"/>
              <a:ext cx="462455" cy="462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</a:t>
              </a:r>
              <a:endParaRPr lang="en-KR" sz="10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37EF6C3-0D11-E54B-AB06-55609D30A928}"/>
                </a:ext>
              </a:extLst>
            </p:cNvPr>
            <p:cNvCxnSpPr>
              <a:stCxn id="60" idx="3"/>
            </p:cNvCxnSpPr>
            <p:nvPr/>
          </p:nvCxnSpPr>
          <p:spPr>
            <a:xfrm flipV="1">
              <a:off x="2984938" y="4635062"/>
              <a:ext cx="2490952" cy="568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34F56FD-E311-B14A-B045-38973094B2CA}"/>
                </a:ext>
              </a:extLst>
            </p:cNvPr>
            <p:cNvSpPr txBox="1"/>
            <p:nvPr/>
          </p:nvSpPr>
          <p:spPr>
            <a:xfrm>
              <a:off x="5705804" y="4421627"/>
              <a:ext cx="441434" cy="39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#1</a:t>
              </a:r>
              <a:endParaRPr lang="en-KR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236D219-BA0E-554A-B76D-79473F6E1C30}"/>
                </a:ext>
              </a:extLst>
            </p:cNvPr>
            <p:cNvSpPr txBox="1"/>
            <p:nvPr/>
          </p:nvSpPr>
          <p:spPr>
            <a:xfrm>
              <a:off x="5703177" y="5065585"/>
              <a:ext cx="441434" cy="39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#2</a:t>
              </a:r>
              <a:endParaRPr lang="en-KR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C5DF601-0CF6-9F44-A4BD-EA3773A2CA32}"/>
                </a:ext>
              </a:extLst>
            </p:cNvPr>
            <p:cNvSpPr txBox="1"/>
            <p:nvPr/>
          </p:nvSpPr>
          <p:spPr>
            <a:xfrm>
              <a:off x="5713688" y="5761068"/>
              <a:ext cx="441434" cy="39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#3</a:t>
              </a:r>
              <a:endParaRPr lang="en-KR" sz="10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2D7DB10-8BB4-1D4A-8D8A-8FE2691D427D}"/>
                </a:ext>
              </a:extLst>
            </p:cNvPr>
            <p:cNvCxnSpPr>
              <a:cxnSpLocks/>
              <a:stCxn id="61" idx="3"/>
              <a:endCxn id="83" idx="1"/>
            </p:cNvCxnSpPr>
            <p:nvPr/>
          </p:nvCxnSpPr>
          <p:spPr>
            <a:xfrm>
              <a:off x="3852042" y="5203690"/>
              <a:ext cx="1851135" cy="5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C5BA741-8E73-E74D-B973-4DCF4B286DA6}"/>
                </a:ext>
              </a:extLst>
            </p:cNvPr>
            <p:cNvCxnSpPr>
              <a:cxnSpLocks/>
              <a:stCxn id="62" idx="2"/>
              <a:endCxn id="84" idx="1"/>
            </p:cNvCxnSpPr>
            <p:nvPr/>
          </p:nvCxnSpPr>
          <p:spPr>
            <a:xfrm>
              <a:off x="4487918" y="5458039"/>
              <a:ext cx="1225770" cy="501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151B4BE-21B3-5F42-84F7-6D10F161AB02}"/>
              </a:ext>
            </a:extLst>
          </p:cNvPr>
          <p:cNvGrpSpPr/>
          <p:nvPr/>
        </p:nvGrpSpPr>
        <p:grpSpPr>
          <a:xfrm>
            <a:off x="9235567" y="419672"/>
            <a:ext cx="2637194" cy="2232514"/>
            <a:chOff x="6704841" y="3261474"/>
            <a:chExt cx="2774731" cy="300132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320F81F-B737-8841-AADC-29A6009D0FE5}"/>
                </a:ext>
              </a:extLst>
            </p:cNvPr>
            <p:cNvSpPr txBox="1"/>
            <p:nvPr/>
          </p:nvSpPr>
          <p:spPr>
            <a:xfrm>
              <a:off x="6704841" y="5985798"/>
              <a:ext cx="2774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[</a:t>
              </a:r>
              <a:r>
                <a:rPr lang="ko-KR" altLang="en-US" sz="1200" dirty="0"/>
                <a:t>참고용</a:t>
              </a:r>
              <a:r>
                <a:rPr lang="en-US" altLang="ko-KR" sz="1200" dirty="0"/>
                <a:t>]</a:t>
              </a:r>
              <a:r>
                <a:rPr lang="ko-KR" altLang="en-US" sz="1200" dirty="0"/>
                <a:t> 실제 메모리에 할당된 모양</a:t>
              </a:r>
              <a:endParaRPr lang="en-KR" sz="1200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76C88CD8-EE4B-4F46-BC1D-D6C736D3E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986"/>
            <a:stretch/>
          </p:blipFill>
          <p:spPr>
            <a:xfrm>
              <a:off x="7080251" y="3261474"/>
              <a:ext cx="2272007" cy="2582759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53F63BF-EF0F-784D-A212-F39219C9DB5A}"/>
                </a:ext>
              </a:extLst>
            </p:cNvPr>
            <p:cNvSpPr/>
            <p:nvPr/>
          </p:nvSpPr>
          <p:spPr>
            <a:xfrm>
              <a:off x="7374964" y="3330296"/>
              <a:ext cx="879349" cy="158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A6B7E04-7EEF-0445-B4C6-19FDA299782C}"/>
                </a:ext>
              </a:extLst>
            </p:cNvPr>
            <p:cNvSpPr/>
            <p:nvPr/>
          </p:nvSpPr>
          <p:spPr>
            <a:xfrm>
              <a:off x="7758228" y="3616652"/>
              <a:ext cx="879349" cy="158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5AFCFCD-8E82-6B46-9B33-AB8845C5D7F6}"/>
                </a:ext>
              </a:extLst>
            </p:cNvPr>
            <p:cNvSpPr/>
            <p:nvPr/>
          </p:nvSpPr>
          <p:spPr>
            <a:xfrm>
              <a:off x="7416197" y="3891464"/>
              <a:ext cx="879349" cy="158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2CDC55C-0238-E647-B511-0A2E6C257D04}"/>
                </a:ext>
              </a:extLst>
            </p:cNvPr>
            <p:cNvSpPr/>
            <p:nvPr/>
          </p:nvSpPr>
          <p:spPr>
            <a:xfrm>
              <a:off x="7416197" y="4447545"/>
              <a:ext cx="471256" cy="158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B0CDA52-E475-EC41-8956-018FA2B0ABDC}"/>
              </a:ext>
            </a:extLst>
          </p:cNvPr>
          <p:cNvSpPr txBox="1"/>
          <p:nvPr/>
        </p:nvSpPr>
        <p:spPr>
          <a:xfrm>
            <a:off x="1023551" y="2284402"/>
            <a:ext cx="2290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포인터 </a:t>
            </a:r>
            <a:r>
              <a:rPr lang="en-US" altLang="ko-KR" sz="1500" dirty="0"/>
              <a:t>1:</a:t>
            </a:r>
            <a:r>
              <a:rPr lang="ko-KR" altLang="en-US" sz="1500" dirty="0"/>
              <a:t> 주소를 나타냄</a:t>
            </a:r>
            <a:endParaRPr lang="en-KR" sz="15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AC0DA2-5E64-BF4F-A6AA-856CA7B18B42}"/>
              </a:ext>
            </a:extLst>
          </p:cNvPr>
          <p:cNvSpPr txBox="1"/>
          <p:nvPr/>
        </p:nvSpPr>
        <p:spPr>
          <a:xfrm>
            <a:off x="4708996" y="2324560"/>
            <a:ext cx="2186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포인터 </a:t>
            </a:r>
            <a:r>
              <a:rPr lang="en-US" altLang="ko-KR" sz="1500" dirty="0"/>
              <a:t>2:</a:t>
            </a:r>
            <a:r>
              <a:rPr lang="ko-KR" altLang="en-US" sz="1500" dirty="0"/>
              <a:t> 값을 나타냄</a:t>
            </a:r>
            <a:endParaRPr lang="en-KR" sz="1500" dirty="0"/>
          </a:p>
        </p:txBody>
      </p:sp>
    </p:spTree>
    <p:extLst>
      <p:ext uri="{BB962C8B-B14F-4D97-AF65-F5344CB8AC3E}">
        <p14:creationId xmlns:p14="http://schemas.microsoft.com/office/powerpoint/2010/main" val="32952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B9CC-F811-9B49-BD84-1E05E96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</a:t>
            </a:r>
            <a:r>
              <a:rPr lang="ko-KR" altLang="en-US" dirty="0"/>
              <a:t>특징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49BD-AAC5-524A-99C1-CF6357DF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2000" dirty="0"/>
              <a:t>장점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1500" dirty="0"/>
              <a:t>데이터 맨 앞</a:t>
            </a:r>
            <a:r>
              <a:rPr lang="en-US" altLang="ko-KR" sz="1500" dirty="0"/>
              <a:t>/</a:t>
            </a:r>
            <a:r>
              <a:rPr lang="ko-KR" altLang="en-US" sz="1500" dirty="0"/>
              <a:t>맨 뒤에 추가</a:t>
            </a:r>
            <a:r>
              <a:rPr lang="en-US" altLang="ko-KR" sz="1500" dirty="0"/>
              <a:t>/</a:t>
            </a:r>
            <a:r>
              <a:rPr lang="ko-KR" altLang="en-US" sz="1500" dirty="0"/>
              <a:t>삭제 시에 </a:t>
            </a:r>
            <a:r>
              <a:rPr lang="en-US" altLang="ko-KR" sz="1500" dirty="0"/>
              <a:t>O(1)</a:t>
            </a:r>
          </a:p>
          <a:p>
            <a:pPr>
              <a:buFontTx/>
              <a:buChar char="-"/>
            </a:pPr>
            <a:r>
              <a:rPr lang="ko-KR" altLang="en-US" sz="1500" dirty="0"/>
              <a:t>데이터 중간에 추가</a:t>
            </a:r>
            <a:r>
              <a:rPr lang="en-US" altLang="ko-KR" sz="1500" dirty="0"/>
              <a:t>/</a:t>
            </a:r>
            <a:r>
              <a:rPr lang="ko-KR" altLang="en-US" sz="1500" dirty="0"/>
              <a:t>삭제 </a:t>
            </a:r>
            <a:r>
              <a:rPr lang="en-US" altLang="ko-KR" sz="1500" dirty="0"/>
              <a:t>Linear O(N)</a:t>
            </a:r>
          </a:p>
          <a:p>
            <a:pPr>
              <a:buFontTx/>
              <a:buChar char="-"/>
            </a:pPr>
            <a:r>
              <a:rPr lang="ko-KR" altLang="en-US" sz="1500" dirty="0"/>
              <a:t>메모리 상에서 일정한 크기의 </a:t>
            </a:r>
            <a:r>
              <a:rPr lang="en-US" altLang="ko-KR" sz="1500" dirty="0"/>
              <a:t>Array </a:t>
            </a:r>
            <a:r>
              <a:rPr lang="ko-KR" altLang="en-US" sz="1500" dirty="0"/>
              <a:t>공간을 나눠서 할당한다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    </a:t>
            </a:r>
            <a:r>
              <a:rPr lang="en-US" altLang="ko-KR" sz="1500" dirty="0"/>
              <a:t>-</a:t>
            </a:r>
            <a:r>
              <a:rPr lang="ko-KR" altLang="en-US" sz="1500" dirty="0"/>
              <a:t>  </a:t>
            </a:r>
            <a:r>
              <a:rPr lang="en-US" altLang="ko-KR" sz="1500" dirty="0"/>
              <a:t>Array</a:t>
            </a:r>
            <a:r>
              <a:rPr lang="ko-KR" altLang="en-US" sz="1500" dirty="0"/>
              <a:t>의 경우에는 데이터를 추가로 할당할 때 모든 값을 새로운 주소로 옮긴다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     반면에</a:t>
            </a:r>
            <a:r>
              <a:rPr lang="en-US" altLang="ko-KR" sz="1500" dirty="0"/>
              <a:t>,</a:t>
            </a:r>
            <a:r>
              <a:rPr lang="ko-KR" altLang="en-US" sz="1500" dirty="0"/>
              <a:t>  </a:t>
            </a:r>
            <a:r>
              <a:rPr lang="en-US" altLang="ko-KR" sz="1500" dirty="0"/>
              <a:t>Deque</a:t>
            </a:r>
            <a:r>
              <a:rPr lang="ko-KR" altLang="en-US" sz="1500" dirty="0"/>
              <a:t>은 일정한 크기의 </a:t>
            </a:r>
            <a:r>
              <a:rPr lang="en-US" altLang="ko-KR" sz="1500" dirty="0"/>
              <a:t>Array </a:t>
            </a:r>
            <a:r>
              <a:rPr lang="ko-KR" altLang="en-US" sz="1500" dirty="0"/>
              <a:t>공간을 추가로 할당하기 때문에 값이 옮겨질 필요가 없다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2000" dirty="0"/>
              <a:t>단점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1500" dirty="0"/>
              <a:t>이중 포인터를 사용함</a:t>
            </a:r>
            <a:endParaRPr lang="en-US" altLang="ko-KR" sz="1500" dirty="0"/>
          </a:p>
          <a:p>
            <a:pPr>
              <a:buFontTx/>
              <a:buChar char="-"/>
            </a:pPr>
            <a:r>
              <a:rPr lang="ko-KR" altLang="en-US" sz="1500" dirty="0"/>
              <a:t>하드웨어적으로 캐시 미스가 발생할 가능성 있음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322886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190</Words>
  <Application>Microsoft Macintosh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Deque</vt:lpstr>
      <vt:lpstr>Deque 데이터 추가 할당 시 메모리 부족하면?</vt:lpstr>
      <vt:lpstr>Deque 특징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Deque</dc:title>
  <dc:creator>vpq</dc:creator>
  <cp:lastModifiedBy>vpq</cp:lastModifiedBy>
  <cp:revision>1</cp:revision>
  <dcterms:created xsi:type="dcterms:W3CDTF">2021-12-04T12:04:41Z</dcterms:created>
  <dcterms:modified xsi:type="dcterms:W3CDTF">2021-12-04T12:36:56Z</dcterms:modified>
</cp:coreProperties>
</file>