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A33C-1BEB-D649-A84A-0508FC41A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C668-BB61-C140-8C37-FD410EEB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A259-A9B1-B446-977E-117E57BA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C897-2D37-BF40-B27C-ED10F5D0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F8A6-03DF-AF42-8C24-CA6E7B82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330C-7E31-4345-9D94-5C85806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6B75F-AF4A-2847-B026-334B42AD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7542-BD8E-A84C-B452-B439805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AB06-6B6F-2649-BAAE-C9A14FAA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A30F-29B4-1D48-9513-12B9EA01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09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A9672-81C2-A84B-8594-48F49AF23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34B19-0B73-014D-87A0-C14B3F87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ACC2-20FE-7E4A-9D4D-16FAEF06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8B56-DDE6-874D-B0D4-8AC91A5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3CE8-2643-FB4E-B666-19D1D93D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34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EDF-C9F3-4647-A1EA-05DDAF5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D41D-8C32-FA45-9675-E72CAC4C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1B6E-4118-3D44-8ACB-4A291909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B660-E963-2348-821D-1A303795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29EF-2A50-3D48-9F84-53FB4AE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05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C98D-40FA-014F-A979-4E004BC6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317E-51C5-394F-87D9-BC54FEBD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5C0E-5FE7-5948-A962-56319639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2DA1-2D87-D442-B791-B8A713E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FC14-27C7-084F-803A-2E4D35E1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8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DDAB-D882-294D-9EA0-AE087DF6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47EF-0E8A-7447-8A8A-BE11774AC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6DB9-599B-E847-8E44-C0A20CA8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9D1D-1A9E-5145-8BDF-40066F5F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6785-0128-CB45-A923-1DF4901E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F8FB-303C-2246-80EC-363ECE98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768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E6D8-E877-CD47-AEC4-0BFC634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4DB7-EB65-7543-A93D-7FF3A4D6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BC79B-FED2-3749-A739-E52049F2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01C19-EA5B-0A40-A393-6AD228602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0376E-8DF6-C04E-AE7A-9EC77F776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E13EE-74B5-6C4F-9809-81A31AB5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E1169-31D3-0D42-9F80-C47580AE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5C968-3B18-6945-995E-C68C4D2B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97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1B58-51C3-8048-B633-8E5F598D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5F1DA-893D-964C-9032-4C8000B0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98A4-ADEC-8B45-860A-C6A0521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96BD8-D1C5-F740-B420-1F83340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416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3B593-ADB4-4849-91ED-22F9D3E5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CFE0-60BA-FE41-87E2-12AC3597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622A-A541-5F4E-84CF-9E41D578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80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E6C1-064F-884F-B4B9-A526CAD8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CD93-1DE2-4D42-8F9E-2DE9307A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56039-286A-C245-BC71-4FF05576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E8AD-1009-0E40-B3FA-559C797C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E9229-8E10-134D-8612-C9271910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50E6-B231-CC4F-8B54-FBB50C41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779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68B0-498C-D54F-9239-09216B1F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364E-FA67-3847-8137-2CC5FD06B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830F2-7A79-8B46-A4CC-EDD2FEB8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3B08B-7E12-4647-913C-16F69662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32A2-AEF1-4849-8F6F-AEFEE1BC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1D41-FB68-764D-8278-6245BAF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13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B729-DCEE-1240-897B-77A6589B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70B-95CF-7D40-B0A3-AA84097A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1CBD-3790-354C-B2BD-B7135DDA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08DF-9461-744D-BD86-BC3D640C6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283-28C4-E340-91DF-B57BD75B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3393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B685-5747-7847-A0F7-10AA10EA5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AB296-BA02-6D4B-A06F-4E978E63A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23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30A35D3-A3A7-054B-B9B7-28125ECDC491}"/>
              </a:ext>
            </a:extLst>
          </p:cNvPr>
          <p:cNvGrpSpPr/>
          <p:nvPr/>
        </p:nvGrpSpPr>
        <p:grpSpPr>
          <a:xfrm>
            <a:off x="885118" y="2397320"/>
            <a:ext cx="4216353" cy="293015"/>
            <a:chOff x="1280557" y="2534268"/>
            <a:chExt cx="8868886" cy="7043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207D6-3039-594C-B292-C86174CD7DA5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5B2128-008E-844C-A655-A4D6B357E654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AE099-489E-924B-9F50-5B91EA68D568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8E840-A00C-C342-A6C6-21F70C012A73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7471F-DA1F-2B48-B913-425EFFBD3241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92EBBF-9A3A-1A4C-BC31-416A4389BCEF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726926-21B8-D640-82CA-80903C0EEBA7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781ED-17D8-5049-AB34-21B3350D47BF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64B88E-BA12-3244-B573-EA7C15D707A5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45604B-026B-F845-A9D4-97230BCF242E}"/>
              </a:ext>
            </a:extLst>
          </p:cNvPr>
          <p:cNvGrpSpPr/>
          <p:nvPr/>
        </p:nvGrpSpPr>
        <p:grpSpPr>
          <a:xfrm>
            <a:off x="5700561" y="2397320"/>
            <a:ext cx="4216353" cy="293015"/>
            <a:chOff x="1280557" y="2534268"/>
            <a:chExt cx="8868886" cy="7043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C6BC88-D78E-CD46-85E9-080E53B189C6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641E41-0C8F-6B49-8881-A354C99265FB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75ABCE-98AB-D949-AD31-7EDDAEDFCE09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0D6E9D-8C1F-1D43-8A22-15AECD707754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64B2F2-87EE-5C4A-9382-A04EA9B5F5FB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D80892-1950-7245-9D86-70B9A81FDBFB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1688E9-EB32-1A48-8624-45E2CA2C0232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C81E35-6B7C-1442-98DD-C8D42461323E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3E38E9-1ABD-0B46-B435-8BF273F27058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E4BA44-6791-F940-91DA-0D2A1C915593}"/>
              </a:ext>
            </a:extLst>
          </p:cNvPr>
          <p:cNvCxnSpPr>
            <a:cxnSpLocks/>
          </p:cNvCxnSpPr>
          <p:nvPr/>
        </p:nvCxnSpPr>
        <p:spPr>
          <a:xfrm flipH="1">
            <a:off x="5760788" y="4461499"/>
            <a:ext cx="410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3E83D161-69A6-0645-9652-EE93A645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dirty="0"/>
              <a:t>Doubly Linked List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C96AC-67DC-7C49-9F67-52DA62AF0344}"/>
              </a:ext>
            </a:extLst>
          </p:cNvPr>
          <p:cNvSpPr txBox="1"/>
          <p:nvPr/>
        </p:nvSpPr>
        <p:spPr>
          <a:xfrm>
            <a:off x="750189" y="1813834"/>
            <a:ext cx="20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</a:t>
            </a:r>
            <a:endParaRPr lang="en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56FD7A-9876-FE4C-ACBA-9E7C5B21AB36}"/>
              </a:ext>
            </a:extLst>
          </p:cNvPr>
          <p:cNvSpPr txBox="1"/>
          <p:nvPr/>
        </p:nvSpPr>
        <p:spPr>
          <a:xfrm>
            <a:off x="751311" y="3296449"/>
            <a:ext cx="20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KR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528801-4E0B-2043-A5EE-7F558A59B478}"/>
              </a:ext>
            </a:extLst>
          </p:cNvPr>
          <p:cNvGrpSpPr/>
          <p:nvPr/>
        </p:nvGrpSpPr>
        <p:grpSpPr>
          <a:xfrm>
            <a:off x="838200" y="3803617"/>
            <a:ext cx="4216353" cy="293015"/>
            <a:chOff x="1280557" y="2534268"/>
            <a:chExt cx="8868886" cy="70433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3CA2E9-1726-A34D-808D-84252F110E5C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13E420-74A4-4C40-BD58-9379C6AD6B1B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F81712-BB3D-E44B-A9C1-9D48E044E03C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20D5BA-05FF-4D4D-AA73-FE99698C2ADA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6AD136-DDA5-6948-8EED-025CFA79CCB2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E8C0CC-4070-6D4A-AB7F-1418645EE73B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B6D145-A946-3645-8795-FDE35A8DEEB5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5C3040D-3C97-5A41-A73A-15E558FEADDD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37419B-6107-9A40-B9BD-71680FC7D48D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13284E-1715-A947-A19E-E9C1A803BEBF}"/>
              </a:ext>
            </a:extLst>
          </p:cNvPr>
          <p:cNvGrpSpPr/>
          <p:nvPr/>
        </p:nvGrpSpPr>
        <p:grpSpPr>
          <a:xfrm>
            <a:off x="5653643" y="3803617"/>
            <a:ext cx="4216353" cy="293015"/>
            <a:chOff x="1280557" y="2534268"/>
            <a:chExt cx="8868886" cy="70433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97276F-8CED-6748-B49A-CEF5C1E54C08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1829E0-1D0A-4149-B806-3E5B9AC8AD64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B7FC34-82C2-EB4A-A7A5-94B595CD57F2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45E8F1-4B12-554C-B500-76B65EA7A01E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0EDDD4-93C9-A240-B703-5456DBCD61BA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A6DAB9-E5C3-E84B-ADA6-22E5F9450973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BCCD1A-3B1F-1A40-81E0-D1C8D766AC76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08549F-E225-E94D-A9EA-DA49CC8E690D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A5B13E-54A1-2D4D-85F4-A2F91A4A3096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8BABF7-B4C5-D04C-8724-3A972B74491E}"/>
              </a:ext>
            </a:extLst>
          </p:cNvPr>
          <p:cNvSpPr txBox="1"/>
          <p:nvPr/>
        </p:nvSpPr>
        <p:spPr>
          <a:xfrm>
            <a:off x="3186478" y="1697575"/>
            <a:ext cx="208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link filed</a:t>
            </a:r>
            <a:endParaRPr lang="en-KR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B4E6C1-D5CA-994F-83DE-8D73518AEA62}"/>
              </a:ext>
            </a:extLst>
          </p:cNvPr>
          <p:cNvCxnSpPr>
            <a:stCxn id="60" idx="2"/>
            <a:endCxn id="10" idx="0"/>
          </p:cNvCxnSpPr>
          <p:nvPr/>
        </p:nvCxnSpPr>
        <p:spPr>
          <a:xfrm>
            <a:off x="4230084" y="2066907"/>
            <a:ext cx="0" cy="33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C12020-6F79-7044-80FB-64E9F78174DF}"/>
              </a:ext>
            </a:extLst>
          </p:cNvPr>
          <p:cNvSpPr txBox="1"/>
          <p:nvPr/>
        </p:nvSpPr>
        <p:spPr>
          <a:xfrm>
            <a:off x="5085603" y="1693331"/>
            <a:ext cx="208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link filed</a:t>
            </a:r>
            <a:endParaRPr lang="en-KR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E95980-3CE4-E34E-8CF0-9A1717EB2466}"/>
              </a:ext>
            </a:extLst>
          </p:cNvPr>
          <p:cNvCxnSpPr>
            <a:cxnSpLocks/>
            <a:stCxn id="64" idx="2"/>
            <a:endCxn id="12" idx="0"/>
          </p:cNvCxnSpPr>
          <p:nvPr/>
        </p:nvCxnSpPr>
        <p:spPr>
          <a:xfrm flipH="1">
            <a:off x="4954608" y="2062663"/>
            <a:ext cx="1174601" cy="33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35EAE0-628C-3F48-B25F-2964A0578F7B}"/>
              </a:ext>
            </a:extLst>
          </p:cNvPr>
          <p:cNvCxnSpPr/>
          <p:nvPr/>
        </p:nvCxnSpPr>
        <p:spPr>
          <a:xfrm>
            <a:off x="5273689" y="3429000"/>
            <a:ext cx="0" cy="1587843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A67733-44AD-7E4D-AC7B-276007866379}"/>
              </a:ext>
            </a:extLst>
          </p:cNvPr>
          <p:cNvSpPr txBox="1"/>
          <p:nvPr/>
        </p:nvSpPr>
        <p:spPr>
          <a:xfrm>
            <a:off x="5700561" y="4643445"/>
            <a:ext cx="64298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뒤에서 탐색을 시작 가능</a:t>
            </a:r>
            <a:endParaRPr lang="en-US" altLang="ko-KR" dirty="0"/>
          </a:p>
          <a:p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Linked List</a:t>
            </a:r>
            <a:r>
              <a:rPr lang="ko-KR" altLang="en-US" sz="1400" dirty="0"/>
              <a:t>은 무조건 </a:t>
            </a:r>
            <a:r>
              <a:rPr lang="en-US" altLang="ko-KR" sz="1400" dirty="0"/>
              <a:t>Head</a:t>
            </a:r>
            <a:r>
              <a:rPr lang="ko-KR" altLang="en-US" sz="1400" dirty="0"/>
              <a:t>에서 데이터를 탐색하기 시작했지만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Double Linked List</a:t>
            </a:r>
            <a:r>
              <a:rPr lang="ko-KR" altLang="en-US" sz="1400" dirty="0"/>
              <a:t>는 </a:t>
            </a:r>
            <a:r>
              <a:rPr lang="en-US" altLang="ko-KR" sz="1400" dirty="0"/>
              <a:t>Tail</a:t>
            </a:r>
            <a:r>
              <a:rPr lang="ko-KR" altLang="en-US" sz="1400" dirty="0"/>
              <a:t>에서 데이터 탐색이 가능하다</a:t>
            </a:r>
            <a:r>
              <a:rPr lang="en-US" altLang="ko-KR" sz="1400" dirty="0"/>
              <a:t>.</a:t>
            </a:r>
            <a:endParaRPr lang="en-KR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9C06B9-638F-D747-86FE-7C4069DA1C2E}"/>
              </a:ext>
            </a:extLst>
          </p:cNvPr>
          <p:cNvSpPr txBox="1"/>
          <p:nvPr/>
        </p:nvSpPr>
        <p:spPr>
          <a:xfrm>
            <a:off x="750189" y="5443664"/>
            <a:ext cx="20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</a:t>
            </a:r>
            <a:endParaRPr lang="en-KR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A648F9-A536-504D-9108-192593B0ECA1}"/>
              </a:ext>
            </a:extLst>
          </p:cNvPr>
          <p:cNvCxnSpPr>
            <a:cxnSpLocks/>
          </p:cNvCxnSpPr>
          <p:nvPr/>
        </p:nvCxnSpPr>
        <p:spPr>
          <a:xfrm>
            <a:off x="920977" y="4461499"/>
            <a:ext cx="311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683A777-B4C7-F54D-84BB-DE50F5651C0E}"/>
              </a:ext>
            </a:extLst>
          </p:cNvPr>
          <p:cNvSpPr txBox="1"/>
          <p:nvPr/>
        </p:nvSpPr>
        <p:spPr>
          <a:xfrm>
            <a:off x="885118" y="5808532"/>
            <a:ext cx="760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Previous Linked Field</a:t>
            </a:r>
            <a:r>
              <a:rPr lang="ko-KR" altLang="en-US" sz="1400" dirty="0"/>
              <a:t>가 추가됐기 때문에 </a:t>
            </a:r>
            <a:r>
              <a:rPr lang="en-US" altLang="ko-KR" sz="1400" dirty="0"/>
              <a:t>Linked</a:t>
            </a:r>
            <a:r>
              <a:rPr lang="ko-KR" altLang="en-US" sz="1400" dirty="0"/>
              <a:t> </a:t>
            </a:r>
            <a:r>
              <a:rPr lang="en-US" altLang="ko-KR" sz="1400" dirty="0"/>
              <a:t>List</a:t>
            </a:r>
            <a:r>
              <a:rPr lang="ko-KR" altLang="en-US" sz="1400" dirty="0"/>
              <a:t>에 비하여 메모리 소모량이 크다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Linked</a:t>
            </a:r>
            <a:r>
              <a:rPr lang="ko-KR" altLang="en-US" sz="1400" dirty="0"/>
              <a:t> </a:t>
            </a:r>
            <a:r>
              <a:rPr lang="en-US" altLang="ko-KR" sz="1400" dirty="0"/>
              <a:t>List</a:t>
            </a:r>
            <a:r>
              <a:rPr lang="ko-KR" altLang="en-US" sz="1400" dirty="0"/>
              <a:t>에 비해 구현이 조</a:t>
            </a:r>
            <a:r>
              <a:rPr lang="en-US" altLang="ko-KR" sz="1400" dirty="0"/>
              <a:t>~</a:t>
            </a:r>
            <a:r>
              <a:rPr lang="ko-KR" altLang="en-US" sz="1400" dirty="0"/>
              <a:t>금 더 복잡하다</a:t>
            </a:r>
            <a:r>
              <a:rPr lang="en-US" altLang="ko-KR" sz="1400" dirty="0"/>
              <a:t>.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8095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3E83D161-69A6-0645-9652-EE93A645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R" dirty="0"/>
              <a:t>Doubly Linked List</a:t>
            </a:r>
            <a:r>
              <a:rPr lang="ko-KR" altLang="en-US" dirty="0"/>
              <a:t>에서 데이터 삽입</a:t>
            </a:r>
            <a:endParaRPr lang="en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C96AC-67DC-7C49-9F67-52DA62AF0344}"/>
              </a:ext>
            </a:extLst>
          </p:cNvPr>
          <p:cNvSpPr txBox="1"/>
          <p:nvPr/>
        </p:nvSpPr>
        <p:spPr>
          <a:xfrm>
            <a:off x="729290" y="1700960"/>
            <a:ext cx="3728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(1)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가 중간에 삽입되려면</a:t>
            </a:r>
            <a:endParaRPr lang="en-KR" sz="15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F0EDBE-F4A7-C440-8940-1A33354C8DD8}"/>
              </a:ext>
            </a:extLst>
          </p:cNvPr>
          <p:cNvGrpSpPr/>
          <p:nvPr/>
        </p:nvGrpSpPr>
        <p:grpSpPr>
          <a:xfrm>
            <a:off x="1754538" y="2183166"/>
            <a:ext cx="4271494" cy="1616538"/>
            <a:chOff x="1824506" y="3058297"/>
            <a:chExt cx="7272770" cy="28504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AFB410-ACAC-5843-9B62-CF4AEB5D3EBE}"/>
                </a:ext>
              </a:extLst>
            </p:cNvPr>
            <p:cNvSpPr/>
            <p:nvPr/>
          </p:nvSpPr>
          <p:spPr>
            <a:xfrm>
              <a:off x="1915297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76E4799-31F5-0A41-9918-C4572BD09832}"/>
                </a:ext>
              </a:extLst>
            </p:cNvPr>
            <p:cNvSpPr/>
            <p:nvPr/>
          </p:nvSpPr>
          <p:spPr>
            <a:xfrm>
              <a:off x="3470683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D8CF547-678A-BB45-9932-05F82C161A89}"/>
                </a:ext>
              </a:extLst>
            </p:cNvPr>
            <p:cNvSpPr/>
            <p:nvPr/>
          </p:nvSpPr>
          <p:spPr>
            <a:xfrm>
              <a:off x="5026069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CD30A60-CDBD-3848-A48A-3C71B72DBABE}"/>
                </a:ext>
              </a:extLst>
            </p:cNvPr>
            <p:cNvSpPr/>
            <p:nvPr/>
          </p:nvSpPr>
          <p:spPr>
            <a:xfrm>
              <a:off x="6609216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C389EB-B428-7047-92E6-F0B29F951C95}"/>
                </a:ext>
              </a:extLst>
            </p:cNvPr>
            <p:cNvSpPr/>
            <p:nvPr/>
          </p:nvSpPr>
          <p:spPr>
            <a:xfrm>
              <a:off x="8164602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2BB790-4B30-7E43-AFC0-997F6D354B98}"/>
                </a:ext>
              </a:extLst>
            </p:cNvPr>
            <p:cNvSpPr/>
            <p:nvPr/>
          </p:nvSpPr>
          <p:spPr>
            <a:xfrm>
              <a:off x="2652409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05AC8E9-B850-F54E-A92A-A550546CA87C}"/>
                </a:ext>
              </a:extLst>
            </p:cNvPr>
            <p:cNvSpPr/>
            <p:nvPr/>
          </p:nvSpPr>
          <p:spPr>
            <a:xfrm>
              <a:off x="1824506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D1F4C97-4739-2C4B-A8C4-2DFA25EA9563}"/>
                </a:ext>
              </a:extLst>
            </p:cNvPr>
            <p:cNvSpPr/>
            <p:nvPr/>
          </p:nvSpPr>
          <p:spPr>
            <a:xfrm>
              <a:off x="4216381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65FEF08-5DDD-4E48-A970-EF51FA414480}"/>
                </a:ext>
              </a:extLst>
            </p:cNvPr>
            <p:cNvSpPr/>
            <p:nvPr/>
          </p:nvSpPr>
          <p:spPr>
            <a:xfrm>
              <a:off x="3388478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4307C3-E8DD-B542-8174-735004B78A2A}"/>
                </a:ext>
              </a:extLst>
            </p:cNvPr>
            <p:cNvSpPr/>
            <p:nvPr/>
          </p:nvSpPr>
          <p:spPr>
            <a:xfrm>
              <a:off x="5740733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13D9FA-FEC7-004A-A5A9-1C1343E37B52}"/>
                </a:ext>
              </a:extLst>
            </p:cNvPr>
            <p:cNvSpPr/>
            <p:nvPr/>
          </p:nvSpPr>
          <p:spPr>
            <a:xfrm>
              <a:off x="4912830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7944F4B-3E70-BE4F-9A87-6DC7C68B259F}"/>
                </a:ext>
              </a:extLst>
            </p:cNvPr>
            <p:cNvSpPr/>
            <p:nvPr/>
          </p:nvSpPr>
          <p:spPr>
            <a:xfrm>
              <a:off x="7346328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863091-583B-9E4C-9B61-B2C63A9D0848}"/>
                </a:ext>
              </a:extLst>
            </p:cNvPr>
            <p:cNvSpPr/>
            <p:nvPr/>
          </p:nvSpPr>
          <p:spPr>
            <a:xfrm>
              <a:off x="6518425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0235490-CAE0-5F46-BA8C-D37828EA3652}"/>
                </a:ext>
              </a:extLst>
            </p:cNvPr>
            <p:cNvSpPr/>
            <p:nvPr/>
          </p:nvSpPr>
          <p:spPr>
            <a:xfrm>
              <a:off x="8915695" y="3317016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E16CA4E-8B04-C74F-BC09-B3F6BD3EECE0}"/>
                </a:ext>
              </a:extLst>
            </p:cNvPr>
            <p:cNvSpPr/>
            <p:nvPr/>
          </p:nvSpPr>
          <p:spPr>
            <a:xfrm>
              <a:off x="8087792" y="3317016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B7C9A4-C2ED-7244-8191-2A46C6669DBC}"/>
                </a:ext>
              </a:extLst>
            </p:cNvPr>
            <p:cNvGrpSpPr/>
            <p:nvPr/>
          </p:nvGrpSpPr>
          <p:grpSpPr>
            <a:xfrm>
              <a:off x="3065317" y="5167312"/>
              <a:ext cx="1009484" cy="741406"/>
              <a:chOff x="3572963" y="4649873"/>
              <a:chExt cx="1009484" cy="74140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0143961-0351-AD46-A8C4-7CF3C7A03AA0}"/>
                  </a:ext>
                </a:extLst>
              </p:cNvPr>
              <p:cNvSpPr/>
              <p:nvPr/>
            </p:nvSpPr>
            <p:spPr>
              <a:xfrm>
                <a:off x="3686202" y="4649873"/>
                <a:ext cx="827903" cy="74140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en-KR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056B6E0-6E4A-D94F-B5DD-91718A784FFF}"/>
                  </a:ext>
                </a:extLst>
              </p:cNvPr>
              <p:cNvSpPr/>
              <p:nvPr/>
            </p:nvSpPr>
            <p:spPr>
              <a:xfrm>
                <a:off x="4400866" y="4917088"/>
                <a:ext cx="181581" cy="2069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7C4456A-9339-644A-88E2-6D0870C0053F}"/>
                  </a:ext>
                </a:extLst>
              </p:cNvPr>
              <p:cNvSpPr/>
              <p:nvPr/>
            </p:nvSpPr>
            <p:spPr>
              <a:xfrm>
                <a:off x="3572963" y="4917088"/>
                <a:ext cx="181581" cy="2069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59F914-7522-6945-94BC-E1C8E14E7609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3592508" y="4432858"/>
              <a:ext cx="1064528" cy="73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B938A375-CF7C-F544-A085-2C62EF5B5BD1}"/>
                </a:ext>
              </a:extLst>
            </p:cNvPr>
            <p:cNvSpPr/>
            <p:nvPr/>
          </p:nvSpPr>
          <p:spPr>
            <a:xfrm rot="16200000">
              <a:off x="4360474" y="3695641"/>
              <a:ext cx="593124" cy="8813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2F2EF00-255F-DD45-87D4-E1DFA5A74F5B}"/>
              </a:ext>
            </a:extLst>
          </p:cNvPr>
          <p:cNvSpPr txBox="1"/>
          <p:nvPr/>
        </p:nvSpPr>
        <p:spPr>
          <a:xfrm>
            <a:off x="618904" y="4252141"/>
            <a:ext cx="5942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(2)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curr.next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tmp.previous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</a:t>
            </a:r>
            <a:r>
              <a:rPr lang="en-US" altLang="ko-KR" sz="1500" dirty="0" err="1"/>
              <a:t>newVertax</a:t>
            </a:r>
            <a:r>
              <a:rPr lang="ko-KR" altLang="en-US" sz="1500" dirty="0"/>
              <a:t>의 앞</a:t>
            </a:r>
            <a:r>
              <a:rPr lang="en-US" altLang="ko-KR" sz="1500" dirty="0"/>
              <a:t>/</a:t>
            </a:r>
            <a:r>
              <a:rPr lang="ko-KR" altLang="en-US" sz="1500" dirty="0"/>
              <a:t>뒤로 대체한다</a:t>
            </a:r>
            <a:r>
              <a:rPr lang="en-US" altLang="ko-KR" sz="1500" dirty="0"/>
              <a:t>.</a:t>
            </a:r>
            <a:endParaRPr lang="en-KR" sz="15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E2A2297-2C94-384D-9AEC-60481BB9F635}"/>
              </a:ext>
            </a:extLst>
          </p:cNvPr>
          <p:cNvSpPr/>
          <p:nvPr/>
        </p:nvSpPr>
        <p:spPr>
          <a:xfrm>
            <a:off x="1701215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9B61E1-DBD4-3949-9DB4-3A36E8BE39E3}"/>
              </a:ext>
            </a:extLst>
          </p:cNvPr>
          <p:cNvSpPr/>
          <p:nvPr/>
        </p:nvSpPr>
        <p:spPr>
          <a:xfrm>
            <a:off x="2614735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954C05-6DF9-5049-9843-14FE8556E055}"/>
              </a:ext>
            </a:extLst>
          </p:cNvPr>
          <p:cNvSpPr/>
          <p:nvPr/>
        </p:nvSpPr>
        <p:spPr>
          <a:xfrm>
            <a:off x="3528255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16D049-A63B-944A-BE5D-A247DDA2C4E7}"/>
              </a:ext>
            </a:extLst>
          </p:cNvPr>
          <p:cNvSpPr/>
          <p:nvPr/>
        </p:nvSpPr>
        <p:spPr>
          <a:xfrm>
            <a:off x="4458080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533A61-5F4F-9E4F-BE3A-C1DA22D0ADB3}"/>
              </a:ext>
            </a:extLst>
          </p:cNvPr>
          <p:cNvSpPr/>
          <p:nvPr/>
        </p:nvSpPr>
        <p:spPr>
          <a:xfrm>
            <a:off x="5371600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8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6D8BA26-93BF-3746-8808-C793B1BAF6B6}"/>
              </a:ext>
            </a:extLst>
          </p:cNvPr>
          <p:cNvSpPr/>
          <p:nvPr/>
        </p:nvSpPr>
        <p:spPr>
          <a:xfrm>
            <a:off x="2134141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135B6C-D3C7-314B-97C2-BE88A5640181}"/>
              </a:ext>
            </a:extLst>
          </p:cNvPr>
          <p:cNvSpPr/>
          <p:nvPr/>
        </p:nvSpPr>
        <p:spPr>
          <a:xfrm>
            <a:off x="1647891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BC92AB-81FE-7242-9132-F81FD44C050C}"/>
              </a:ext>
            </a:extLst>
          </p:cNvPr>
          <p:cNvSpPr/>
          <p:nvPr/>
        </p:nvSpPr>
        <p:spPr>
          <a:xfrm>
            <a:off x="3052704" y="4903583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2E70E20-D2A9-DD4C-BDC8-D25DAA0098B4}"/>
              </a:ext>
            </a:extLst>
          </p:cNvPr>
          <p:cNvSpPr/>
          <p:nvPr/>
        </p:nvSpPr>
        <p:spPr>
          <a:xfrm>
            <a:off x="2566454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7A66BC4-B7BF-E345-ABCD-30D465C47463}"/>
              </a:ext>
            </a:extLst>
          </p:cNvPr>
          <p:cNvSpPr/>
          <p:nvPr/>
        </p:nvSpPr>
        <p:spPr>
          <a:xfrm>
            <a:off x="3947997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3779A7F-8371-3747-AE93-401808197A24}"/>
              </a:ext>
            </a:extLst>
          </p:cNvPr>
          <p:cNvSpPr/>
          <p:nvPr/>
        </p:nvSpPr>
        <p:spPr>
          <a:xfrm>
            <a:off x="3461747" y="4903583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325ECA5-DA6F-5245-B299-ABE6F59F5BC8}"/>
              </a:ext>
            </a:extLst>
          </p:cNvPr>
          <p:cNvSpPr/>
          <p:nvPr/>
        </p:nvSpPr>
        <p:spPr>
          <a:xfrm>
            <a:off x="4891006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2FA41EB-9B8E-424A-82EF-397AC11F9179}"/>
              </a:ext>
            </a:extLst>
          </p:cNvPr>
          <p:cNvSpPr/>
          <p:nvPr/>
        </p:nvSpPr>
        <p:spPr>
          <a:xfrm>
            <a:off x="4404756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2C62AC-335C-714E-A3F7-0F7E4C90DD87}"/>
              </a:ext>
            </a:extLst>
          </p:cNvPr>
          <p:cNvSpPr/>
          <p:nvPr/>
        </p:nvSpPr>
        <p:spPr>
          <a:xfrm>
            <a:off x="5812738" y="489876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C913F7C-06A6-5C46-BA64-7CFC90532D57}"/>
              </a:ext>
            </a:extLst>
          </p:cNvPr>
          <p:cNvSpPr/>
          <p:nvPr/>
        </p:nvSpPr>
        <p:spPr>
          <a:xfrm>
            <a:off x="5326488" y="489876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7541E7-0B7F-BC43-91E5-8029F832605C}"/>
              </a:ext>
            </a:extLst>
          </p:cNvPr>
          <p:cNvSpPr/>
          <p:nvPr/>
        </p:nvSpPr>
        <p:spPr>
          <a:xfrm>
            <a:off x="2443163" y="5948109"/>
            <a:ext cx="486250" cy="4204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KR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7BA7828-ECE2-1F46-A284-2B0C8B5DFD34}"/>
              </a:ext>
            </a:extLst>
          </p:cNvPr>
          <p:cNvSpPr/>
          <p:nvPr/>
        </p:nvSpPr>
        <p:spPr>
          <a:xfrm>
            <a:off x="2374159" y="6094679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7DF80E-BF5A-9B4A-A489-ACAB4C37C6BE}"/>
              </a:ext>
            </a:extLst>
          </p:cNvPr>
          <p:cNvSpPr/>
          <p:nvPr/>
        </p:nvSpPr>
        <p:spPr>
          <a:xfrm>
            <a:off x="2881429" y="6092233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10A96F-F5C8-1D47-B7D7-970B129D8815}"/>
              </a:ext>
            </a:extLst>
          </p:cNvPr>
          <p:cNvCxnSpPr>
            <a:cxnSpLocks/>
            <a:stCxn id="13" idx="6"/>
            <a:endCxn id="76" idx="2"/>
          </p:cNvCxnSpPr>
          <p:nvPr/>
        </p:nvCxnSpPr>
        <p:spPr>
          <a:xfrm>
            <a:off x="2347435" y="2393401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AC8527-79BB-1F46-A609-5169CD6D2E71}"/>
              </a:ext>
            </a:extLst>
          </p:cNvPr>
          <p:cNvCxnSpPr>
            <a:cxnSpLocks/>
            <a:stCxn id="75" idx="6"/>
            <a:endCxn id="79" idx="2"/>
          </p:cNvCxnSpPr>
          <p:nvPr/>
        </p:nvCxnSpPr>
        <p:spPr>
          <a:xfrm>
            <a:off x="3265998" y="2393401"/>
            <a:ext cx="302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356FC1E-DD59-9E4F-A475-E1EDAA404EFD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>
            <a:off x="4161291" y="2393401"/>
            <a:ext cx="350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2B32AF3-87ED-1848-9A71-63731257BD35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5104300" y="2388582"/>
            <a:ext cx="328835" cy="4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BB6669-4EA7-8E44-8827-C279876F6007}"/>
              </a:ext>
            </a:extLst>
          </p:cNvPr>
          <p:cNvCxnSpPr>
            <a:cxnSpLocks/>
          </p:cNvCxnSpPr>
          <p:nvPr/>
        </p:nvCxnSpPr>
        <p:spPr>
          <a:xfrm>
            <a:off x="2248274" y="4972267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56E79B6-8BAA-A340-8E7C-000F8AB9EF6B}"/>
              </a:ext>
            </a:extLst>
          </p:cNvPr>
          <p:cNvCxnSpPr>
            <a:cxnSpLocks/>
          </p:cNvCxnSpPr>
          <p:nvPr/>
        </p:nvCxnSpPr>
        <p:spPr>
          <a:xfrm>
            <a:off x="4062130" y="4972267"/>
            <a:ext cx="350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F8056A8-DF01-D64D-822E-0F2C664A0B45}"/>
              </a:ext>
            </a:extLst>
          </p:cNvPr>
          <p:cNvCxnSpPr>
            <a:cxnSpLocks/>
          </p:cNvCxnSpPr>
          <p:nvPr/>
        </p:nvCxnSpPr>
        <p:spPr>
          <a:xfrm flipV="1">
            <a:off x="5005139" y="4967448"/>
            <a:ext cx="328835" cy="4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9FD326-4FC2-DD44-A972-4880F6B7F0F7}"/>
              </a:ext>
            </a:extLst>
          </p:cNvPr>
          <p:cNvCxnSpPr>
            <a:stCxn id="96" idx="6"/>
            <a:endCxn id="110" idx="2"/>
          </p:cNvCxnSpPr>
          <p:nvPr/>
        </p:nvCxnSpPr>
        <p:spPr>
          <a:xfrm flipH="1">
            <a:off x="2374159" y="4962274"/>
            <a:ext cx="785192" cy="1191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08CD811-B98B-7748-B825-6F54530D0D76}"/>
              </a:ext>
            </a:extLst>
          </p:cNvPr>
          <p:cNvCxnSpPr>
            <a:stCxn id="99" idx="3"/>
            <a:endCxn id="111" idx="6"/>
          </p:cNvCxnSpPr>
          <p:nvPr/>
        </p:nvCxnSpPr>
        <p:spPr>
          <a:xfrm flipH="1">
            <a:off x="2988076" y="5003774"/>
            <a:ext cx="489289" cy="11471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5A938CE-A117-ED4A-A99F-A720A8726ECB}"/>
              </a:ext>
            </a:extLst>
          </p:cNvPr>
          <p:cNvSpPr/>
          <p:nvPr/>
        </p:nvSpPr>
        <p:spPr>
          <a:xfrm>
            <a:off x="6895171" y="2184650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E7221E-C715-8344-B9FE-9208484DF2F2}"/>
              </a:ext>
            </a:extLst>
          </p:cNvPr>
          <p:cNvSpPr/>
          <p:nvPr/>
        </p:nvSpPr>
        <p:spPr>
          <a:xfrm>
            <a:off x="7808691" y="2184650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ABBB62D-9E1F-DD4A-9418-A8321927756A}"/>
              </a:ext>
            </a:extLst>
          </p:cNvPr>
          <p:cNvSpPr/>
          <p:nvPr/>
        </p:nvSpPr>
        <p:spPr>
          <a:xfrm>
            <a:off x="9464962" y="2178348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7C962-A7CB-B949-B349-780089BB9DC0}"/>
              </a:ext>
            </a:extLst>
          </p:cNvPr>
          <p:cNvSpPr/>
          <p:nvPr/>
        </p:nvSpPr>
        <p:spPr>
          <a:xfrm>
            <a:off x="10394787" y="2178348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C7E327-F4EA-B147-AEA0-094651E5402A}"/>
              </a:ext>
            </a:extLst>
          </p:cNvPr>
          <p:cNvSpPr/>
          <p:nvPr/>
        </p:nvSpPr>
        <p:spPr>
          <a:xfrm>
            <a:off x="11308307" y="2178348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8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B122EAE-E8FA-BD40-A46E-623E3C778C29}"/>
              </a:ext>
            </a:extLst>
          </p:cNvPr>
          <p:cNvSpPr/>
          <p:nvPr/>
        </p:nvSpPr>
        <p:spPr>
          <a:xfrm>
            <a:off x="7328097" y="233619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9F96EF6-2F8D-6C48-81D5-797C39E420DB}"/>
              </a:ext>
            </a:extLst>
          </p:cNvPr>
          <p:cNvSpPr/>
          <p:nvPr/>
        </p:nvSpPr>
        <p:spPr>
          <a:xfrm>
            <a:off x="6841847" y="233619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E6B6702-36D1-9B45-B32E-CEE6C741A3AA}"/>
              </a:ext>
            </a:extLst>
          </p:cNvPr>
          <p:cNvSpPr/>
          <p:nvPr/>
        </p:nvSpPr>
        <p:spPr>
          <a:xfrm>
            <a:off x="8246660" y="2336194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42D15E7-0586-0B4A-B730-57B87936498D}"/>
              </a:ext>
            </a:extLst>
          </p:cNvPr>
          <p:cNvSpPr/>
          <p:nvPr/>
        </p:nvSpPr>
        <p:spPr>
          <a:xfrm>
            <a:off x="7760410" y="233619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C1A968-49E8-8741-A118-AF54A109FD24}"/>
              </a:ext>
            </a:extLst>
          </p:cNvPr>
          <p:cNvSpPr/>
          <p:nvPr/>
        </p:nvSpPr>
        <p:spPr>
          <a:xfrm>
            <a:off x="9884704" y="2329892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27785E4-06EF-A04F-96A2-FBE69DAFE7CD}"/>
              </a:ext>
            </a:extLst>
          </p:cNvPr>
          <p:cNvSpPr/>
          <p:nvPr/>
        </p:nvSpPr>
        <p:spPr>
          <a:xfrm>
            <a:off x="9398454" y="2329892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0ECE9B0-1DC2-B44E-88DD-6F6041019736}"/>
              </a:ext>
            </a:extLst>
          </p:cNvPr>
          <p:cNvSpPr/>
          <p:nvPr/>
        </p:nvSpPr>
        <p:spPr>
          <a:xfrm>
            <a:off x="10827713" y="2329892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AD8A29A-5F48-FF4F-95EB-AF45D487B0CD}"/>
              </a:ext>
            </a:extLst>
          </p:cNvPr>
          <p:cNvSpPr/>
          <p:nvPr/>
        </p:nvSpPr>
        <p:spPr>
          <a:xfrm>
            <a:off x="10341463" y="2329892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AC8EAB-C1A9-684F-B865-5CC4B90F477E}"/>
              </a:ext>
            </a:extLst>
          </p:cNvPr>
          <p:cNvSpPr/>
          <p:nvPr/>
        </p:nvSpPr>
        <p:spPr>
          <a:xfrm>
            <a:off x="11749445" y="232507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CCE3855-9380-6940-82A1-FDC80C347D1C}"/>
              </a:ext>
            </a:extLst>
          </p:cNvPr>
          <p:cNvSpPr/>
          <p:nvPr/>
        </p:nvSpPr>
        <p:spPr>
          <a:xfrm>
            <a:off x="11263195" y="232507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E4A6D0C-9613-374D-AADC-669FB66631E0}"/>
              </a:ext>
            </a:extLst>
          </p:cNvPr>
          <p:cNvCxnSpPr>
            <a:cxnSpLocks/>
          </p:cNvCxnSpPr>
          <p:nvPr/>
        </p:nvCxnSpPr>
        <p:spPr>
          <a:xfrm>
            <a:off x="7442230" y="2404878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AC19634-A894-8142-9E16-D5659C08E7FA}"/>
              </a:ext>
            </a:extLst>
          </p:cNvPr>
          <p:cNvCxnSpPr>
            <a:cxnSpLocks/>
          </p:cNvCxnSpPr>
          <p:nvPr/>
        </p:nvCxnSpPr>
        <p:spPr>
          <a:xfrm>
            <a:off x="9998837" y="2398576"/>
            <a:ext cx="350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42FCD3-9403-7B41-8763-1A89E2840314}"/>
              </a:ext>
            </a:extLst>
          </p:cNvPr>
          <p:cNvCxnSpPr>
            <a:cxnSpLocks/>
          </p:cNvCxnSpPr>
          <p:nvPr/>
        </p:nvCxnSpPr>
        <p:spPr>
          <a:xfrm flipV="1">
            <a:off x="10941846" y="2393757"/>
            <a:ext cx="328835" cy="4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82894BA-35EE-7A4D-8344-F561EF8A9974}"/>
              </a:ext>
            </a:extLst>
          </p:cNvPr>
          <p:cNvSpPr/>
          <p:nvPr/>
        </p:nvSpPr>
        <p:spPr>
          <a:xfrm>
            <a:off x="8599502" y="2173529"/>
            <a:ext cx="486250" cy="4204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KR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B0E562-EB04-4A49-A6FB-677FBFF6844D}"/>
              </a:ext>
            </a:extLst>
          </p:cNvPr>
          <p:cNvCxnSpPr>
            <a:cxnSpLocks/>
          </p:cNvCxnSpPr>
          <p:nvPr/>
        </p:nvCxnSpPr>
        <p:spPr>
          <a:xfrm>
            <a:off x="8246660" y="2398576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24D0237-4FCB-3046-B1AB-D48B9A2773BE}"/>
              </a:ext>
            </a:extLst>
          </p:cNvPr>
          <p:cNvCxnSpPr>
            <a:cxnSpLocks/>
          </p:cNvCxnSpPr>
          <p:nvPr/>
        </p:nvCxnSpPr>
        <p:spPr>
          <a:xfrm>
            <a:off x="9072788" y="2398576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96479828-BC8C-B645-9B7D-D13A74DFA5A5}"/>
              </a:ext>
            </a:extLst>
          </p:cNvPr>
          <p:cNvSpPr/>
          <p:nvPr/>
        </p:nvSpPr>
        <p:spPr>
          <a:xfrm>
            <a:off x="8545201" y="2350890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C86F312-9E19-7E4F-B300-8AEF55451B4F}"/>
              </a:ext>
            </a:extLst>
          </p:cNvPr>
          <p:cNvSpPr/>
          <p:nvPr/>
        </p:nvSpPr>
        <p:spPr>
          <a:xfrm>
            <a:off x="8988451" y="2351164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FED8E-6046-B448-95F0-C0116608523F}"/>
              </a:ext>
            </a:extLst>
          </p:cNvPr>
          <p:cNvSpPr txBox="1"/>
          <p:nvPr/>
        </p:nvSpPr>
        <p:spPr>
          <a:xfrm>
            <a:off x="2556369" y="5131965"/>
            <a:ext cx="6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curr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F11D6-5F50-C64C-BBC7-C27CAE0E0A80}"/>
              </a:ext>
            </a:extLst>
          </p:cNvPr>
          <p:cNvSpPr txBox="1"/>
          <p:nvPr/>
        </p:nvSpPr>
        <p:spPr>
          <a:xfrm>
            <a:off x="4393778" y="5114918"/>
            <a:ext cx="6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tmp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F4381E-6F37-DE42-8C56-4E715D331061}"/>
              </a:ext>
            </a:extLst>
          </p:cNvPr>
          <p:cNvSpPr txBox="1"/>
          <p:nvPr/>
        </p:nvSpPr>
        <p:spPr>
          <a:xfrm>
            <a:off x="2185969" y="6375356"/>
            <a:ext cx="12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newVertax</a:t>
            </a:r>
          </a:p>
        </p:txBody>
      </p:sp>
    </p:spTree>
    <p:extLst>
      <p:ext uri="{BB962C8B-B14F-4D97-AF65-F5344CB8AC3E}">
        <p14:creationId xmlns:p14="http://schemas.microsoft.com/office/powerpoint/2010/main" val="143498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117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Doubly Linked List</vt:lpstr>
      <vt:lpstr>Doubly Linked List </vt:lpstr>
      <vt:lpstr>Doubly Linked List에서 데이터 삽입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vpq</dc:creator>
  <cp:lastModifiedBy>vpq</cp:lastModifiedBy>
  <cp:revision>4</cp:revision>
  <dcterms:created xsi:type="dcterms:W3CDTF">2021-12-04T11:43:00Z</dcterms:created>
  <dcterms:modified xsi:type="dcterms:W3CDTF">2021-12-04T12:40:48Z</dcterms:modified>
</cp:coreProperties>
</file>