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79F9-39BC-494D-BC45-909F7E0D4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Logstash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1ACE4-825E-455A-BD62-FF39955DC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Everything you need to know</a:t>
            </a:r>
          </a:p>
          <a:p>
            <a:r>
              <a:rPr lang="en-US" dirty="0"/>
              <a:t>And a lot You </a:t>
            </a:r>
            <a:r>
              <a:rPr lang="en-US" dirty="0" err="1"/>
              <a:t>dont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D645A-76FC-4E73-A678-88AFF542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725382"/>
            <a:ext cx="1685925" cy="26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2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86C2-E097-42F9-ACF4-AAEB8E47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7F91-7FA2-4229-8362-F429187A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87321" cy="3450613"/>
          </a:xfrm>
        </p:spPr>
        <p:txBody>
          <a:bodyPr/>
          <a:lstStyle/>
          <a:p>
            <a:r>
              <a:rPr lang="en-US" dirty="0"/>
              <a:t>Have logs, will ETL</a:t>
            </a:r>
          </a:p>
          <a:p>
            <a:r>
              <a:rPr lang="en-US" dirty="0"/>
              <a:t>Log </a:t>
            </a:r>
            <a:r>
              <a:rPr lang="en-US" dirty="0" err="1"/>
              <a:t>ingester</a:t>
            </a:r>
            <a:r>
              <a:rPr lang="en-US" dirty="0"/>
              <a:t>, generalized to other tasks</a:t>
            </a:r>
          </a:p>
          <a:p>
            <a:r>
              <a:rPr lang="en-US" dirty="0"/>
              <a:t>Elasticsearch + Logstash + Kibana = ELK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F8AD9-B9DA-46D5-95C8-5D178338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9131"/>
            <a:ext cx="12192000" cy="92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728A2-5287-4691-859F-9BB916E7F92F}"/>
              </a:ext>
            </a:extLst>
          </p:cNvPr>
          <p:cNvSpPr txBox="1"/>
          <p:nvPr/>
        </p:nvSpPr>
        <p:spPr>
          <a:xfrm>
            <a:off x="2131060" y="4037120"/>
            <a:ext cx="26384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You are here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621830-FEB7-4811-B408-A271320C54FB}"/>
              </a:ext>
            </a:extLst>
          </p:cNvPr>
          <p:cNvCxnSpPr>
            <a:cxnSpLocks/>
          </p:cNvCxnSpPr>
          <p:nvPr/>
        </p:nvCxnSpPr>
        <p:spPr>
          <a:xfrm>
            <a:off x="2701290" y="4442487"/>
            <a:ext cx="0" cy="346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76EF1EF-A2AF-443B-B4CC-CA6599E7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41" y="1317977"/>
            <a:ext cx="4987322" cy="25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4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4E48-E101-4068-9822-66B309C6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5A6A-042A-433F-9DC8-477A77F0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407387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(Its just plugin-based pipe-and-filter)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967FC-9420-4F93-AE29-2B2802DE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37" y="2109787"/>
            <a:ext cx="5590017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ED60-344A-4FA7-9388-6BA2D8A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Nuts and bolts of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42FE-094D-47D0-AA43-C3B70067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config</a:t>
            </a:r>
          </a:p>
          <a:p>
            <a:r>
              <a:rPr lang="en-US" dirty="0" err="1"/>
              <a:t>Config+plugin</a:t>
            </a:r>
            <a:r>
              <a:rPr lang="en-US" dirty="0"/>
              <a:t> driven architecture</a:t>
            </a:r>
          </a:p>
          <a:p>
            <a:r>
              <a:rPr lang="en-US" dirty="0" err="1"/>
              <a:t>Input+Filter+Output</a:t>
            </a:r>
            <a:r>
              <a:rPr lang="en-US" dirty="0"/>
              <a:t> = Logstash</a:t>
            </a:r>
          </a:p>
          <a:p>
            <a:r>
              <a:rPr lang="en-US" dirty="0"/>
              <a:t>Write config, run as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4C09-9341-4704-BD07-8E83116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37" y="2109787"/>
            <a:ext cx="5590017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2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71C0-8A9E-44C2-ABC3-29F31F2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ACDD-E5DA-4BBF-AAA5-C110BAC5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53324" cy="3450613"/>
          </a:xfrm>
        </p:spPr>
        <p:txBody>
          <a:bodyPr/>
          <a:lstStyle/>
          <a:p>
            <a:r>
              <a:rPr lang="en-US" dirty="0"/>
              <a:t>Inputs: Twitter,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sqlite</a:t>
            </a:r>
            <a:r>
              <a:rPr lang="en-US" dirty="0"/>
              <a:t>, </a:t>
            </a:r>
            <a:r>
              <a:rPr lang="en-US" dirty="0" err="1"/>
              <a:t>kafka</a:t>
            </a:r>
            <a:r>
              <a:rPr lang="en-US" dirty="0"/>
              <a:t>, ruby, elastic beats…</a:t>
            </a:r>
          </a:p>
          <a:p>
            <a:r>
              <a:rPr lang="en-US" dirty="0"/>
              <a:t>Filters: Grok and custom plugins</a:t>
            </a:r>
          </a:p>
          <a:p>
            <a:r>
              <a:rPr lang="en-US" dirty="0"/>
              <a:t>Outputs:  Twitter,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sqlite</a:t>
            </a:r>
            <a:r>
              <a:rPr lang="en-US" dirty="0"/>
              <a:t>, </a:t>
            </a:r>
            <a:r>
              <a:rPr lang="en-US" dirty="0" err="1"/>
              <a:t>kafka</a:t>
            </a:r>
            <a:r>
              <a:rPr lang="en-US" dirty="0"/>
              <a:t>, ruby, elastic beats…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072DA-BA02-49FE-8405-9E1EF7F4D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102" y="0"/>
            <a:ext cx="1720240" cy="98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3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AC83-24AF-4FF2-931C-C60D4261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B2F8-705E-4DF0-A440-0B9F2D1E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administration: user activity, other logs</a:t>
            </a:r>
          </a:p>
          <a:p>
            <a:r>
              <a:rPr lang="en-US" dirty="0"/>
              <a:t>Security:  ‘Beats’, strong open source community</a:t>
            </a:r>
          </a:p>
          <a:p>
            <a:r>
              <a:rPr lang="en-US" dirty="0"/>
              <a:t>Search: Social/document ingestion</a:t>
            </a:r>
          </a:p>
          <a:p>
            <a:r>
              <a:rPr lang="en-US" dirty="0"/>
              <a:t>Data warehousing: monitoring and ETL</a:t>
            </a:r>
          </a:p>
          <a:p>
            <a:r>
              <a:rPr lang="en-US" dirty="0"/>
              <a:t>Active-pull-active-push tasks</a:t>
            </a:r>
          </a:p>
        </p:txBody>
      </p:sp>
      <p:pic>
        <p:nvPicPr>
          <p:cNvPr id="4" name="Picture 3" descr="C:\Users\mmerrick\Desktop\NetworkAnalytics\Overview.jpg">
            <a:extLst>
              <a:ext uri="{FF2B5EF4-FFF2-40B4-BE49-F238E27FC236}">
                <a16:creationId xmlns:a16="http://schemas.microsoft.com/office/drawing/2014/main" id="{EB629ABA-A1B8-4493-A6D5-C11498BC36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4" y="1174989"/>
            <a:ext cx="4080371" cy="4291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55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32EB-103A-4C91-9E9E-1E90154F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6896-E5FC-48AD-AF64-397E8F30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Realtime sensor data</a:t>
            </a:r>
          </a:p>
          <a:p>
            <a:r>
              <a:rPr lang="en-US" dirty="0"/>
              <a:t>Heavier than a message queue</a:t>
            </a:r>
          </a:p>
          <a:p>
            <a:r>
              <a:rPr lang="en-US" dirty="0"/>
              <a:t>Too light for a Horizon monitor</a:t>
            </a:r>
          </a:p>
          <a:p>
            <a:r>
              <a:rPr lang="en-US" dirty="0"/>
              <a:t>ELK is great, but… too document-oriented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6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A0DE-5D3C-4C45-8B99-B6DB322C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24F9-7898-4E84-815E-7A7B8BE1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Plugins and configs encourages compact, reusable components</a:t>
            </a:r>
          </a:p>
          <a:p>
            <a:r>
              <a:rPr lang="en-US" dirty="0"/>
              <a:t>Monitors vs. Logstash</a:t>
            </a:r>
          </a:p>
          <a:p>
            <a:r>
              <a:rPr lang="en-US"/>
              <a:t> Write services, not code?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10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</TotalTime>
  <Words>185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Logstash</vt:lpstr>
      <vt:lpstr>Logstash origins</vt:lpstr>
      <vt:lpstr>Gist</vt:lpstr>
      <vt:lpstr>Nuts and bolts of ETL</vt:lpstr>
      <vt:lpstr>Many Plugins</vt:lpstr>
      <vt:lpstr>Application Use cases</vt:lpstr>
      <vt:lpstr>Poor use cases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Logstash</dc:title>
  <dc:creator>jesse</dc:creator>
  <cp:lastModifiedBy>jesse</cp:lastModifiedBy>
  <cp:revision>18</cp:revision>
  <dcterms:created xsi:type="dcterms:W3CDTF">2019-03-22T03:59:00Z</dcterms:created>
  <dcterms:modified xsi:type="dcterms:W3CDTF">2019-03-22T05:07:44Z</dcterms:modified>
</cp:coreProperties>
</file>