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a61fb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a61fb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95ef0f0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95ef0f0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5ef0f0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5ef0f0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95ef0f0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95ef0f0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95ef0f0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95ef0f0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95ef0f0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95ef0f0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95ef0f0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95ef0f0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a61fb7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a61fb7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95ef0f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95ef0f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hutterstock.com/video/clip-5918108-portrait-multi-ethnic-yoga-class-fitness-studio-gy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 Database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0"/>
            <a:ext cx="85584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 Beisert, Alexander Sou, Junaid Hashmi, Kevin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0" y="1677600"/>
            <a:ext cx="9144000" cy="1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Any Questions?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Gymnasium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908775" y="4803300"/>
            <a:ext cx="6379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https://www.shutterstock.com/video/clip-5918108-portrait-multi-ethnic-yoga-class-fitness-studio-gym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298" y="1171600"/>
            <a:ext cx="6806925" cy="3590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926600" y="1027750"/>
            <a:ext cx="6912825" cy="394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Continued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 - holds basic personal information and how many class credits a member has; members may have a waiver keeping them from certain activities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Trainer - employees who teach the various classes offered at the gym and may or may not be personal trainers for members; trainers must be certified for any class they teach or to give personal training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Continued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- rooms have capacity and a limit of class type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- classes taught by the trainers and attended by members for a certain number of credits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original plan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CREDITS - each time a member bought credits or an unlimited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- each time a member signs up for a class by making an ATTENDS entity, credits are deducted from one or more CREDITS entities and the relationship between the class and the transaction is recorded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final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Credits are an attribute of MEMBER that is updated upon the creation of an ATTENDS entity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1677600"/>
            <a:ext cx="9144000" cy="1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Database Demonstration</a:t>
            </a:r>
            <a:endParaRPr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Overall Experience: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Developing ERD and relation tables trivial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Learning to use MySQL and setting it up difficult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What we Learned: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Acquainted with the basics of the SQL language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Applied ERD and relational principles to a real-world database example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Understand how to apply SQL queries to our specific 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Learned how to use MySQL Server and Workbench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Development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80" y="1171600"/>
            <a:ext cx="5464800" cy="3815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