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3358"/>
  </p:normalViewPr>
  <p:slideViewPr>
    <p:cSldViewPr snapToGrid="0" snapToObjects="1">
      <p:cViewPr varScale="1">
        <p:scale>
          <a:sx n="86" d="100"/>
          <a:sy n="86" d="100"/>
        </p:scale>
        <p:origin x="105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E7488E-13AF-C047-80D9-96ABE7E89296}" type="datetimeFigureOut">
              <a:rPr lang="en-US" smtClean="0"/>
              <a:t>4/20/20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97A0FB-63CA-F849-B39F-0077FFFFA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225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97A0FB-63CA-F849-B39F-0077FFFFA5B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0925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97A0FB-63CA-F849-B39F-0077FFFFA5B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5503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69D9F-A61D-044A-A8C7-CDC88A3CD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E4BF30-A715-D542-B99B-83CA0AE7F3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B97AFF-6086-F142-B3D2-1B7F75053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D2BE4-E35B-CD48-81C8-2EF61A380EEB}" type="datetimeFigureOut">
              <a:rPr lang="en-US" smtClean="0"/>
              <a:t>4/20/20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344BD5-34F6-3444-A521-68E3899A2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5D5EF5-E145-504A-920D-D54266ACA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CFD88-AA55-D14D-9AA1-0C59F83E7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399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46B3C-4832-6746-8B97-D8C7981DB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F5445E-2885-744B-BB9C-400D583A83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04CAED-0A93-6048-8C7F-72E3593C6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D2BE4-E35B-CD48-81C8-2EF61A380EEB}" type="datetimeFigureOut">
              <a:rPr lang="en-US" smtClean="0"/>
              <a:t>4/20/20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1B2D13-574A-124F-8186-403447851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070922-0C64-894C-85A6-F8280820A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CFD88-AA55-D14D-9AA1-0C59F83E7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716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841CE1-B303-B046-B6B1-9DCED16867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DB7BD-C099-8045-BF94-562101C670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9CB15B-3EF6-FA46-8B58-140574A3A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D2BE4-E35B-CD48-81C8-2EF61A380EEB}" type="datetimeFigureOut">
              <a:rPr lang="en-US" smtClean="0"/>
              <a:t>4/20/20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D8D192-FB0E-1248-9E98-FE9FF02BD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313B2-4CE2-3C44-B55A-D0BD5F34A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CFD88-AA55-D14D-9AA1-0C59F83E7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786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5D906-39B6-0A42-8EDC-2AF865CD5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A07873-E92D-A940-8662-D7BCF6B72C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C1E37C-4760-5143-8052-4CBAC6B4C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D2BE4-E35B-CD48-81C8-2EF61A380EEB}" type="datetimeFigureOut">
              <a:rPr lang="en-US" smtClean="0"/>
              <a:t>4/20/20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051317-6C7E-EF47-B0A3-5F992ABB0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FF57C6-5309-0D47-BE38-E5D7C8A38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CFD88-AA55-D14D-9AA1-0C59F83E7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51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7D958-D3DF-994F-BE1A-4310D2621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767868-D1FB-6C4D-B750-C152DC0F2C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C01BCC-D832-714C-A932-87FDF6FCF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D2BE4-E35B-CD48-81C8-2EF61A380EEB}" type="datetimeFigureOut">
              <a:rPr lang="en-US" smtClean="0"/>
              <a:t>4/20/20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7069D9-F0E0-0C4C-B8C9-23D229FF1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DDDA14-1037-D141-885F-A76DD2486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CFD88-AA55-D14D-9AA1-0C59F83E7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901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CED78-2C4C-9F4A-8658-E51AF2453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A36D66-32C4-2E45-A587-9C0E204916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B9F091-8570-DC4B-A03C-04C23D606D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BA082E-B6E3-6045-B6AB-F271D4FA7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D2BE4-E35B-CD48-81C8-2EF61A380EEB}" type="datetimeFigureOut">
              <a:rPr lang="en-US" smtClean="0"/>
              <a:t>4/20/20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6DCBD9-8B3B-3144-A865-75370304D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860EF0-50F5-7947-BA05-6670328A0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CFD88-AA55-D14D-9AA1-0C59F83E7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748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D53D3-4415-A94C-B200-F51D831E1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D234B9-3A41-7149-80DB-8CB31959E5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C0EA6E-351D-4244-B182-4B08B8FAB3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4D90D3-8E74-0545-A586-EEC251A9C9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58E826-0997-8F41-996E-D110AA7E82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A8E8D7-C88E-B945-AEB2-413842EE8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D2BE4-E35B-CD48-81C8-2EF61A380EEB}" type="datetimeFigureOut">
              <a:rPr lang="en-US" smtClean="0"/>
              <a:t>4/20/20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76690D-B854-6543-9FBA-978895B5E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131C03-52C7-3B47-AB2F-B6FEC8381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CFD88-AA55-D14D-9AA1-0C59F83E7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566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C046F-D111-7246-87AE-2559C16EE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AA3072-745F-FE45-9304-25C2EB80B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D2BE4-E35B-CD48-81C8-2EF61A380EEB}" type="datetimeFigureOut">
              <a:rPr lang="en-US" smtClean="0"/>
              <a:t>4/20/20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D23EC8-EF94-C74F-956A-7F72DF72C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06A2F7-E09E-FD46-9A1D-153D7A0C6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CFD88-AA55-D14D-9AA1-0C59F83E7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233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F50343-E075-794B-8D51-5102938C8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D2BE4-E35B-CD48-81C8-2EF61A380EEB}" type="datetimeFigureOut">
              <a:rPr lang="en-US" smtClean="0"/>
              <a:t>4/20/20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448A4A-005C-7A4C-B70A-D8F19D4EC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D66F12-0C20-1144-95A6-FC98C0A22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CFD88-AA55-D14D-9AA1-0C59F83E7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292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49059-ED73-2549-AE02-49A29C381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66F619-6CDE-2A42-8494-0A67CD9C6F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9E5C30-9F4A-0A48-B323-30860EDFC9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1BB0EB-019B-E644-B2D7-7E5266033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D2BE4-E35B-CD48-81C8-2EF61A380EEB}" type="datetimeFigureOut">
              <a:rPr lang="en-US" smtClean="0"/>
              <a:t>4/20/20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404840-986E-A942-833E-0D94CD8E5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811A0C-7C1B-534A-8977-EE71F36B5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CFD88-AA55-D14D-9AA1-0C59F83E7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897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E7FE3-2D04-4941-B2D1-CE90D1375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56192D-3A5C-2345-9CE2-AE0A4AB504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CCA185-57CF-AE46-A13E-8CCA989807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B10139-4B2C-134E-8F56-F87DF6466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D2BE4-E35B-CD48-81C8-2EF61A380EEB}" type="datetimeFigureOut">
              <a:rPr lang="en-US" smtClean="0"/>
              <a:t>4/20/20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533495-62DE-A14C-AC3B-4D8F9C991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88A956-A66C-414F-B5AA-B13FCFB9A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CFD88-AA55-D14D-9AA1-0C59F83E7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990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FA4BDB-DCA0-0148-B03B-3F046F97A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188446-5DD5-3747-B7EB-2300A94E1A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1654A6-D6B7-B54B-8D1D-081EBB2840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FD2BE4-E35B-CD48-81C8-2EF61A380EEB}" type="datetimeFigureOut">
              <a:rPr lang="en-US" smtClean="0"/>
              <a:t>4/20/20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9DAD18-A626-4F49-9453-9177EA4443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3CA1DE-3C53-144D-9D6E-5246E8AFB9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CFD88-AA55-D14D-9AA1-0C59F83E7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563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34B9B3-730F-4C46-9EE0-20BE95F45F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lang="en-US" sz="7200"/>
              <a:t>CS 6320: Project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A08533-56DD-A54D-8079-4EF63D7974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6912" y="5645150"/>
            <a:ext cx="8258176" cy="631825"/>
          </a:xfrm>
        </p:spPr>
        <p:txBody>
          <a:bodyPr anchor="ctr">
            <a:normAutofit/>
          </a:bodyPr>
          <a:lstStyle/>
          <a:p>
            <a:r>
              <a:rPr lang="en-US" sz="2800"/>
              <a:t>Named Entity Recognition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800784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4CE5841-C184-4A70-A609-5FE4A50783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B911EF-CF4B-2D4B-B149-A09E1BE31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1683169"/>
            <a:ext cx="4068849" cy="4148586"/>
          </a:xfrm>
        </p:spPr>
        <p:txBody>
          <a:bodyPr anchor="t">
            <a:normAutofit/>
          </a:bodyPr>
          <a:lstStyle/>
          <a:p>
            <a:r>
              <a:rPr lang="en-US" sz="4800"/>
              <a:t>Statistics to be reported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31FE12-CD1A-8F46-8D56-8CD37B8909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2504" y="1683170"/>
            <a:ext cx="5818248" cy="4148585"/>
          </a:xfrm>
        </p:spPr>
        <p:txBody>
          <a:bodyPr>
            <a:normAutofit/>
          </a:bodyPr>
          <a:lstStyle/>
          <a:p>
            <a:r>
              <a:rPr lang="en-US" sz="2200"/>
              <a:t>Precision, recall, F-score</a:t>
            </a:r>
          </a:p>
          <a:p>
            <a:r>
              <a:rPr lang="en-US" sz="2200"/>
              <a:t>Time taken to make predictions</a:t>
            </a:r>
          </a:p>
          <a:p>
            <a:r>
              <a:rPr lang="en-US" sz="2200"/>
              <a:t>Throughput:</a:t>
            </a:r>
          </a:p>
          <a:p>
            <a:pPr marL="0" indent="0">
              <a:buNone/>
            </a:pPr>
            <a:r>
              <a:rPr lang="en-US" sz="2200"/>
              <a:t>	</a:t>
            </a:r>
            <a:r>
              <a:rPr lang="en-US" sz="2200" i="1"/>
              <a:t>size of test CoNLL file / time taken to make predictions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D1AAA2C-FBBE-42AA-B869-31D524B765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6120654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F937BBF-9326-4230-AB1B-F1795E3505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916936" y="4000284"/>
            <a:ext cx="54864" cy="42062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344748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00E317-458E-4445-849B-67DCF3201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 sz="4000"/>
              <a:t>Named Entity Recognition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5C13B7-D917-B448-9BEF-950ABCA488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4149" y="932688"/>
            <a:ext cx="5916603" cy="4992624"/>
          </a:xfrm>
        </p:spPr>
        <p:txBody>
          <a:bodyPr anchor="ctr">
            <a:normAutofit/>
          </a:bodyPr>
          <a:lstStyle/>
          <a:p>
            <a:r>
              <a:rPr lang="en-US" sz="2000"/>
              <a:t>Subtask in Information Extraction</a:t>
            </a:r>
          </a:p>
          <a:p>
            <a:r>
              <a:rPr lang="en-US" sz="2000"/>
              <a:t>Extract and classify concepts from unstructured text</a:t>
            </a:r>
          </a:p>
          <a:p>
            <a:r>
              <a:rPr lang="en-US" sz="2000"/>
              <a:t>Some examples include names of persons, locations, organizations, time mentions, quantities, monetary values, etc.</a:t>
            </a:r>
          </a:p>
        </p:txBody>
      </p:sp>
    </p:spTree>
    <p:extLst>
      <p:ext uri="{BB962C8B-B14F-4D97-AF65-F5344CB8AC3E}">
        <p14:creationId xmlns:p14="http://schemas.microsoft.com/office/powerpoint/2010/main" val="3216065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C5C82-385F-B048-941B-2EB9FEDD9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C314074F-FCA0-494D-9D10-69294F3445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06334"/>
            <a:ext cx="10515600" cy="3989919"/>
          </a:xfrm>
        </p:spPr>
      </p:pic>
    </p:spTree>
    <p:extLst>
      <p:ext uri="{BB962C8B-B14F-4D97-AF65-F5344CB8AC3E}">
        <p14:creationId xmlns:p14="http://schemas.microsoft.com/office/powerpoint/2010/main" val="396918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348A0-9847-8243-88C8-92F60DE57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US" dirty="0" err="1"/>
              <a:t>CoNLL</a:t>
            </a:r>
            <a:r>
              <a:rPr lang="en-US" dirty="0"/>
              <a:t> 2003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A1A801-B7E0-D142-ABBA-96CF2E84F2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r>
              <a:rPr lang="en-US" sz="2000"/>
              <a:t>4 types of concepts: Person, Location, Geo-political entity and Miscellaneous</a:t>
            </a:r>
          </a:p>
          <a:p>
            <a:r>
              <a:rPr lang="en-US" sz="2000"/>
              <a:t>CoNLL format</a:t>
            </a:r>
          </a:p>
          <a:p>
            <a:r>
              <a:rPr lang="en-US" sz="2000"/>
              <a:t>BIO – Tagging</a:t>
            </a:r>
          </a:p>
          <a:p>
            <a:pPr marL="0" indent="0">
              <a:buNone/>
            </a:pPr>
            <a:endParaRPr lang="en-US" sz="200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34A08F24-5A09-7741-A4D3-EF369D12626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962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8517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B4CE5841-C184-4A70-A609-5FE4A50783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1E1095-AB41-A341-B613-19F359507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1683169"/>
            <a:ext cx="4068849" cy="4148586"/>
          </a:xfrm>
        </p:spPr>
        <p:txBody>
          <a:bodyPr anchor="t">
            <a:normAutofit/>
          </a:bodyPr>
          <a:lstStyle/>
          <a:p>
            <a:r>
              <a:rPr lang="en-US" sz="4800"/>
              <a:t>Feature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9ABDAA-0711-4D40-A396-EB02E1259B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2504" y="1683170"/>
            <a:ext cx="5818248" cy="4148585"/>
          </a:xfrm>
        </p:spPr>
        <p:txBody>
          <a:bodyPr>
            <a:normAutofit/>
          </a:bodyPr>
          <a:lstStyle/>
          <a:p>
            <a:r>
              <a:rPr lang="en-US" sz="2000" dirty="0"/>
              <a:t>Extract lemmas of all words. The lemma of a word is its root.</a:t>
            </a:r>
          </a:p>
          <a:p>
            <a:pPr marL="0" indent="0">
              <a:buNone/>
            </a:pPr>
            <a:r>
              <a:rPr lang="en-US" sz="2000" i="1" dirty="0"/>
              <a:t>Example:</a:t>
            </a:r>
          </a:p>
          <a:p>
            <a:pPr marL="0" indent="0">
              <a:buNone/>
            </a:pPr>
            <a:r>
              <a:rPr lang="en-US" sz="2000" dirty="0"/>
              <a:t>racing -&gt; race	flowers -&gt; flower</a:t>
            </a:r>
          </a:p>
          <a:p>
            <a:pPr marL="0" indent="0">
              <a:buNone/>
            </a:pPr>
            <a:r>
              <a:rPr lang="en-US" sz="2000" dirty="0"/>
              <a:t>unfortunately -&gt; unfortunate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Get POST for all words. Pass the entire sentence to the method.</a:t>
            </a:r>
          </a:p>
          <a:p>
            <a:pPr marL="0" indent="0">
              <a:buNone/>
            </a:pPr>
            <a:r>
              <a:rPr lang="en-US" sz="2000" i="1" dirty="0"/>
              <a:t>Example:</a:t>
            </a:r>
          </a:p>
          <a:p>
            <a:pPr marL="0" indent="0">
              <a:buNone/>
            </a:pPr>
            <a:r>
              <a:rPr lang="en-US" sz="2000" dirty="0"/>
              <a:t>The horse will </a:t>
            </a:r>
            <a:r>
              <a:rPr lang="en-US" sz="2000" b="1" dirty="0"/>
              <a:t>race</a:t>
            </a:r>
            <a:r>
              <a:rPr lang="en-US" sz="2000" dirty="0"/>
              <a:t> tomorrow.</a:t>
            </a:r>
          </a:p>
          <a:p>
            <a:pPr marL="0" indent="0">
              <a:buNone/>
            </a:pPr>
            <a:r>
              <a:rPr lang="en-US" sz="2000" b="1" dirty="0"/>
              <a:t>Race</a:t>
            </a:r>
            <a:r>
              <a:rPr lang="en-US" sz="2000" dirty="0"/>
              <a:t> for outer space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D1AAA2C-FBBE-42AA-B869-31D524B765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6120654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F937BBF-9326-4230-AB1B-F1795E3505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916936" y="4000284"/>
            <a:ext cx="54864" cy="42062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0891828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4CE5841-C184-4A70-A609-5FE4A50783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1596D6-F011-9D44-B0AC-9E21C9B13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1683169"/>
            <a:ext cx="4068849" cy="4148586"/>
          </a:xfrm>
        </p:spPr>
        <p:txBody>
          <a:bodyPr anchor="t">
            <a:normAutofit/>
          </a:bodyPr>
          <a:lstStyle/>
          <a:p>
            <a:r>
              <a:rPr lang="en-US" sz="4800"/>
              <a:t>Vocabulary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9F8E2-0769-B645-890F-42CBFF1863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2504" y="1683170"/>
            <a:ext cx="5818248" cy="4148585"/>
          </a:xfrm>
        </p:spPr>
        <p:txBody>
          <a:bodyPr>
            <a:normAutofit/>
          </a:bodyPr>
          <a:lstStyle/>
          <a:p>
            <a:r>
              <a:rPr lang="en-US" sz="1700"/>
              <a:t>Generate a vocabulary of all lemmas from the previous step.</a:t>
            </a:r>
          </a:p>
          <a:p>
            <a:r>
              <a:rPr lang="en-US" sz="1700"/>
              <a:t>Add a special UNK token to the vocabulary to handle unseen words seen during testing.</a:t>
            </a:r>
          </a:p>
          <a:p>
            <a:r>
              <a:rPr lang="en-US" sz="1700"/>
              <a:t>Represent lemmas and POST as one-hot vectors.</a:t>
            </a:r>
          </a:p>
          <a:p>
            <a:pPr marL="0" indent="0">
              <a:buNone/>
            </a:pPr>
            <a:endParaRPr lang="en-US" sz="1700"/>
          </a:p>
          <a:p>
            <a:pPr marL="0" indent="0">
              <a:buNone/>
            </a:pPr>
            <a:r>
              <a:rPr lang="en-US" sz="1700" i="1"/>
              <a:t>Example:</a:t>
            </a:r>
          </a:p>
          <a:p>
            <a:pPr marL="0" indent="0">
              <a:buNone/>
            </a:pPr>
            <a:r>
              <a:rPr lang="en-US" sz="1700"/>
              <a:t>races/NNS for/IN outer/JJ space/NN</a:t>
            </a:r>
          </a:p>
          <a:p>
            <a:pPr marL="0" indent="0">
              <a:buNone/>
            </a:pPr>
            <a:r>
              <a:rPr lang="en-US" sz="1700"/>
              <a:t>race -&gt; [1 0 0 0]		NNS -&gt; [1 0 0 0]</a:t>
            </a:r>
          </a:p>
          <a:p>
            <a:pPr marL="0" indent="0">
              <a:buNone/>
            </a:pPr>
            <a:r>
              <a:rPr lang="en-US" sz="1700"/>
              <a:t>for -&gt; [0 1 0 0]		IN -&gt; [0 1 0 0]</a:t>
            </a:r>
          </a:p>
          <a:p>
            <a:pPr marL="0" indent="0">
              <a:buNone/>
            </a:pPr>
            <a:r>
              <a:rPr lang="en-US" sz="1700"/>
              <a:t>outer -&gt; [0 0 1 0]		JJ</a:t>
            </a:r>
            <a:r>
              <a:rPr lang="en-US" sz="1700">
                <a:sym typeface="Wingdings" pitchFamily="2" charset="2"/>
              </a:rPr>
              <a:t> -&gt; [0 0 1 0]</a:t>
            </a:r>
            <a:endParaRPr lang="en-US" sz="1700"/>
          </a:p>
          <a:p>
            <a:pPr marL="0" indent="0">
              <a:buNone/>
            </a:pPr>
            <a:r>
              <a:rPr lang="en-US" sz="1700"/>
              <a:t>space -&gt; [0 0 0 1]		NN -&gt; [0 0 0 1]</a:t>
            </a:r>
          </a:p>
          <a:p>
            <a:pPr marL="0" indent="0">
              <a:buNone/>
            </a:pPr>
            <a:endParaRPr lang="en-US" sz="170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D1AAA2C-FBBE-42AA-B869-31D524B765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6120654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F937BBF-9326-4230-AB1B-F1795E3505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916936" y="4000284"/>
            <a:ext cx="54864" cy="42062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6735479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4CE5841-C184-4A70-A609-5FE4A50783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5EE93F-5DD6-B04D-9D39-9C983D44C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1683169"/>
            <a:ext cx="4068849" cy="4148586"/>
          </a:xfrm>
        </p:spPr>
        <p:txBody>
          <a:bodyPr anchor="t">
            <a:normAutofit/>
          </a:bodyPr>
          <a:lstStyle/>
          <a:p>
            <a:r>
              <a:rPr lang="en-US" sz="4800"/>
              <a:t>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E798D7-C7E3-6143-8ADC-ED84F30C47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2504" y="1683170"/>
            <a:ext cx="5818248" cy="4148585"/>
          </a:xfrm>
        </p:spPr>
        <p:txBody>
          <a:bodyPr>
            <a:normAutofit/>
          </a:bodyPr>
          <a:lstStyle/>
          <a:p>
            <a:r>
              <a:rPr lang="en-US" sz="2200" dirty="0"/>
              <a:t>Use your favorite machine learning model to predict NER tag for each token.</a:t>
            </a:r>
          </a:p>
          <a:p>
            <a:r>
              <a:rPr lang="en-US" sz="2200" dirty="0"/>
              <a:t>Recall Assignment – 2: </a:t>
            </a:r>
            <a:r>
              <a:rPr lang="en-US" sz="2200" dirty="0" err="1"/>
              <a:t>sklearn</a:t>
            </a:r>
            <a:r>
              <a:rPr lang="en-US" sz="2200" dirty="0"/>
              <a:t> provides you with several ML algorithms (Naïve Bayes, Regression, SVMs, Random Forest, etc.)</a:t>
            </a:r>
          </a:p>
          <a:p>
            <a:pPr marL="0" indent="0">
              <a:buNone/>
            </a:pPr>
            <a:r>
              <a:rPr lang="en-US" sz="2200" i="1" dirty="0"/>
              <a:t>Example:</a:t>
            </a:r>
          </a:p>
          <a:p>
            <a:pPr marL="0" indent="0">
              <a:buNone/>
            </a:pPr>
            <a:r>
              <a:rPr lang="en-US" sz="2200" dirty="0"/>
              <a:t>For the word ‘races’ from previous example:</a:t>
            </a:r>
          </a:p>
          <a:p>
            <a:pPr marL="0" indent="0">
              <a:buNone/>
            </a:pPr>
            <a:r>
              <a:rPr lang="en-US" sz="2200" dirty="0"/>
              <a:t>Input vector: [1 0 0 0 1 0 0 0]</a:t>
            </a:r>
          </a:p>
          <a:p>
            <a:pPr marL="0" indent="0">
              <a:buNone/>
            </a:pPr>
            <a:r>
              <a:rPr lang="en-US" sz="2200" dirty="0"/>
              <a:t>Output label: O or 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D1AAA2C-FBBE-42AA-B869-31D524B765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6120654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F937BBF-9326-4230-AB1B-F1795E3505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916936" y="4000284"/>
            <a:ext cx="54864" cy="42062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3135246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074D6-6020-8944-9513-AF3DD0B55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BIO Tag violations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AC8AE8-8B20-3642-BE2C-FE87EFCCD9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/>
              <a:t>Token		         True label	   Predicted label	    Post-process# 1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The			O			O			O</a:t>
            </a:r>
          </a:p>
          <a:p>
            <a:pPr marL="0" indent="0">
              <a:buNone/>
            </a:pPr>
            <a:r>
              <a:rPr lang="en-US"/>
              <a:t>University		B-GPE			B-GPE			B-GPE</a:t>
            </a:r>
          </a:p>
          <a:p>
            <a:pPr marL="0" indent="0">
              <a:buNone/>
            </a:pPr>
            <a:r>
              <a:rPr lang="en-US"/>
              <a:t>Of			I-GPE			I-GPE			I-GPE</a:t>
            </a:r>
          </a:p>
          <a:p>
            <a:pPr marL="0" indent="0">
              <a:buNone/>
            </a:pPr>
            <a:r>
              <a:rPr lang="en-US"/>
              <a:t>Texas			I-GPE			I-LOC			I-GPE</a:t>
            </a:r>
          </a:p>
          <a:p>
            <a:pPr marL="0" indent="0">
              <a:buNone/>
            </a:pPr>
            <a:r>
              <a:rPr lang="en-US"/>
              <a:t>At			I-GPE			I-LOC			I-GPE</a:t>
            </a:r>
          </a:p>
          <a:p>
            <a:pPr marL="0" indent="0">
              <a:buNone/>
            </a:pPr>
            <a:r>
              <a:rPr lang="en-US"/>
              <a:t>Dallas			I-GPE			I-LOC			I-GPE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1968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074D6-6020-8944-9513-AF3DD0B55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BIO Tag violations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AC8AE8-8B20-3642-BE2C-FE87EFCCD9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Token		         True label	   Predicted label	    Post-process# 2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			O			O			O</a:t>
            </a:r>
          </a:p>
          <a:p>
            <a:pPr marL="0" indent="0">
              <a:buNone/>
            </a:pPr>
            <a:r>
              <a:rPr lang="en-US" dirty="0"/>
              <a:t>University		B-GPE			B-GPE			B-LOC</a:t>
            </a:r>
          </a:p>
          <a:p>
            <a:pPr marL="0" indent="0">
              <a:buNone/>
            </a:pPr>
            <a:r>
              <a:rPr lang="en-US" dirty="0"/>
              <a:t>Of			I-GPE			I-GPE			I-LOC</a:t>
            </a:r>
          </a:p>
          <a:p>
            <a:pPr marL="0" indent="0">
              <a:buNone/>
            </a:pPr>
            <a:r>
              <a:rPr lang="en-US" dirty="0"/>
              <a:t>Texas			I-GPE			I-LOC			I-LOC</a:t>
            </a:r>
          </a:p>
          <a:p>
            <a:pPr marL="0" indent="0">
              <a:buNone/>
            </a:pPr>
            <a:r>
              <a:rPr lang="en-US" dirty="0"/>
              <a:t>At			I-GPE			I-LOC			I-LOC</a:t>
            </a:r>
          </a:p>
          <a:p>
            <a:pPr marL="0" indent="0">
              <a:buNone/>
            </a:pPr>
            <a:r>
              <a:rPr lang="en-US" dirty="0"/>
              <a:t>Dallas			I-GPE			I-LOC			I-LOC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693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533</Words>
  <Application>Microsoft Macintosh PowerPoint</Application>
  <PresentationFormat>Widescreen</PresentationFormat>
  <Paragraphs>64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CS 6320: Project 2</vt:lpstr>
      <vt:lpstr>Named Entity Recognition</vt:lpstr>
      <vt:lpstr>Example</vt:lpstr>
      <vt:lpstr>CoNLL 2003 dataset</vt:lpstr>
      <vt:lpstr>Feature Engineering</vt:lpstr>
      <vt:lpstr>Vocabulary</vt:lpstr>
      <vt:lpstr>Learning</vt:lpstr>
      <vt:lpstr>BIO Tag violations</vt:lpstr>
      <vt:lpstr>BIO Tag violations</vt:lpstr>
      <vt:lpstr>Statistics to be reported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6320: Project 2</dc:title>
  <dc:creator>Desai, Takshak</dc:creator>
  <cp:lastModifiedBy>Desai, Takshak</cp:lastModifiedBy>
  <cp:revision>3</cp:revision>
  <dcterms:created xsi:type="dcterms:W3CDTF">2020-04-20T16:54:43Z</dcterms:created>
  <dcterms:modified xsi:type="dcterms:W3CDTF">2020-04-20T20:44:44Z</dcterms:modified>
</cp:coreProperties>
</file>