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A16D4-84E2-16E3-6098-4A8E43960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FFE29-6626-E7D9-CCE3-25A22D3F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A8981-B8BE-DD13-C743-22AA7A64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17B7F-2300-A70B-08ED-4BC357F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4EBC7-3FA8-C3B8-2EB8-80E86709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B7ADE-04CE-73D5-47F9-63A8DAAB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B14FD-DAB2-6805-4B22-81C73D50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2EF8D-D484-0B5C-F6E9-BC29FA80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E6A13-5BC6-BD1A-0F89-BC6108C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8B5D7-A334-D481-74E2-81D2FC7C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BBE6E-E2B5-4C0E-E625-4F657BDB1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412BB-55D0-8FF1-B188-81CEEC95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8A2D-2189-3250-25CC-8B67B2C0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9F24-74A1-3EC9-FBFA-709C544A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E836-9303-3C62-7E17-E47D15A4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8DBF-C132-587D-F96C-7BC160A4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AE0A9-7462-A951-D9C9-D96DE7F4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C028-3A0C-9E54-6F6F-B33BA50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AFB21-631F-F587-7975-9F9A452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BADCE-E829-1055-05ED-1BC17DF4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B181-48AA-4986-4E05-F5090BA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3BCD5-ED8E-3E2A-2FC2-5A61AFB8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539B-2879-5D89-13B3-1ABB6A59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C3D-F130-FA5A-EFD2-94BCCABD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294AA-B995-384B-7AF0-E36CF9D0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5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35A52-C213-6576-18CB-C0AF2C0E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5756-F03A-DADD-B7E6-7F87DA335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16243-C2D1-CDF7-B0C2-84B0D0D2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E592C-EAEA-4C91-E9F7-D20E94B0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3A2DA-B5DB-0A51-FEF0-A18A345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47EA5-2211-4B72-AEE2-42756632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722EB-BB9D-A774-B88A-975672EF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2A645-969E-C225-51B6-72809EF4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F692F-CB04-0F6A-568A-D143EBB2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BFBA7-40C9-5E7B-CFEE-2FC2DD217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57F04-6E88-5501-B22D-00D76D67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E8A2D4-81E3-79E1-006D-47935E5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2CBA9-8BC6-A76D-99E8-FDF27CE7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F37D55-A075-1666-1F16-CCDB8BB1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2676B-963B-C452-07B9-70720B71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F8A5A-3314-7C15-7800-0B85430B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704180-A1A8-E7A0-8CCA-D775DE15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D5D4C3-D9B2-9844-53E2-2DF944EF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D66CA-1FA0-5F9F-F1DB-376C1BC7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2F1916-A001-01D0-84F1-96A3A2D4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25DDD-AAC1-C74C-D84C-5E8EFB54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3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7221-4ECE-2084-4E65-8CF756E2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4B2AC-1807-EC2C-3AAA-9B493B77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2373E-4C1A-5160-6E23-68AECA8D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CA69B-8F4E-6FF0-C1C6-C00B4A1F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C781E-8702-9DC7-198D-028101CA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38409-5453-70AC-7BA9-111E25BD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2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03471-BBBC-6B9F-27A4-0421ADF3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2442D-1CB6-D876-2029-25071EA4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7EC0E-9FAA-E244-69FF-CDF36D27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4A494-F16C-B219-1AFC-2FA1B386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0BC13-75B5-3077-CE8B-C8F6BDA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1CE23-47D6-E7E8-BF8D-31882B5B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E043A-9AEF-4CAF-29D8-028A4678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FAB92-8972-DFB8-C947-0080FEB2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CC27D-6439-EBA4-2260-3FD6580E2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38E3E-B246-7614-47E3-4EFD48FBC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1621-6B40-B18B-8E58-EAA2723C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E91A1E-35F0-3F42-8478-52183BC8622D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07823D-A96D-31C8-50F7-59AE3CE1358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ED4AFD-DAD9-7CBD-5589-D3BF12DF4F4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5CB6F-057E-65BF-12A8-43FA6FF9349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4B9CF5-5370-36B7-9697-4898D9B34E5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E01C0F-0D7A-AC05-293A-8E9C762C9BD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4AB902-AFB6-97CB-F21B-10A2D3200EA6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5D6C23-D647-4F1E-B140-EA78B0FF5F8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B966C10-6C76-7B92-D2DF-3A43726A86B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685F27-0DA3-AD2E-8D3A-A8C3DF4133D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691ACA-3A99-E118-8220-4B1504B26A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FD347BD-A41A-16FE-C8D7-30FB00E96B7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CF67E2-88CD-66E6-F1EE-6ED1F5DF37E6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AC55522-E111-02A1-542B-4AEA13D326E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79F25C-9596-E70C-4F66-1F4C19FFEC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3AC5AA-FD7F-828C-0850-C99745758D1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CB347D7-9EEF-F0A2-73A3-3E91E9127FB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F7B58E-078D-2A64-5FEE-9B0D9289B7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14FFE4-CFC7-0699-EA8C-BC9978FE6DC0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4ACFC9-C998-D963-512D-2A23C08FB7E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26E65E-B465-1A34-25B1-0307D0DB051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A565D5-AFB9-F27D-26FB-7F18AE14DEE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1799BF-959F-990D-C646-781D8AB56D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13F52B-4246-AB83-3543-791F3E7252E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242B24-8433-BBD5-0FB8-0917D38A0F70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50F4D03-0BBB-CD7E-F0E2-F62770187DE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20A5C6-2A8C-521C-130F-4A8D8A5BCC0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4A9FAA-D903-4FB0-3887-640E14C65BE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EC3ACC-1954-FE98-503D-3ED941818B1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3BAEAE3-FB4D-0482-D3BB-51404760CE6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B41BE-6273-FB3B-5C83-DFF34507B00B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571BCC-CCD2-95B4-40D2-91827B34328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6F7BFC5-80E5-6953-FE40-AAC6F48914A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E8BE370-039A-B817-3ACF-B30D6F86552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19DE21-B459-4E2B-6806-C37421A5BFF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7C410F1-DF13-0722-F519-11A1ACA574D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1782D23-3F65-E96B-48B6-C1B7C7332EF8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54F945-8125-25B3-0F6B-C89C0865CFD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CAA2BEE-E2BD-8797-70CE-1A057698F49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186F70-FF45-2402-1AB2-10377646411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BCDF603-611E-E8F7-9B1F-D6A0B889680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B8BB46A-2914-4031-1432-B3D63F91821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F971534-45A5-BBCA-CD4B-0C710F5F0FE5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B1A8BB-63BD-A84C-2441-A7EC06D1222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2EFB2C2-6D51-EFBB-B9CD-118DFF6A35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CFA1ECB-AF0D-E20D-F0A4-0DADC0D04EF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70967A6-3370-C315-2D66-434D81FF7C7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0C62549-CAE0-525E-F45B-BB99C89B224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A07F04A-035F-F03B-FC03-64DDC34A87AD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6BD8BD9-41EC-FA20-2168-59387E1AF4D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FD3D458-3298-D0D1-07A2-46BA2B39870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81AEAE-FD9C-2971-621A-E03E246BFF2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8779321-23A4-4BB9-78D8-AA5898EE631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4EC7FA7-0744-D8AD-29E6-D6710C9EBD6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5E924D-D8B3-8B77-6A45-2A05D5E5D93D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D2045C-AACC-481D-8D06-F081DC9D7CA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1CDBD42-94EC-C9F7-E4FA-B175AE7732C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37D89A3-279A-982D-41AB-389E62C2F5B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6DFFD0-7F27-0826-A726-9979D9326F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556D0A8-72A8-1DAC-1734-3F8D6C8A2FF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A971424-6B9D-6C0B-2EB0-DEC0EADE7623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FE8B1B0-B4F3-084C-7161-E1B39B51EF8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DFC80F7-5299-EFB7-D320-9AC9FB8D43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25768CF-C5A8-D8F8-834C-799801E3CE7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B2483AA-242C-584B-676F-5A58908AED5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21E9622-94B5-F2F9-CE62-E84D91F56D5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7DFAB3A-8481-B231-FD72-AF964C0DA3FE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2D27AD5-C8C8-F5CA-E24D-CA8E8261665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5A18E8B-A7D7-CFA6-0351-A654246DB1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4C6300D-E94F-EEB9-CC5D-6AAB5DD6546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37CB8-2403-5435-516C-0479721F3BE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6E6A048-6DCB-54B0-9DAC-B7EF2EED378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0E5D2A4-CDC3-9FEA-E6F7-B1B7E0085316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01AFBCB-4E04-432D-3836-945AE01E159C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C5E5B22-F1E8-26C0-DD6D-560CD64F5B36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19C631D-D7F4-1B7E-063C-C14F0A0B9EA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ACBA1C8-4A41-7F4D-D76C-613EBE0D3C45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C819B01-BEE8-D4FA-DEB5-DCFCD307D5F5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96C0A92-73D0-72B5-784C-10F1FDDA3AD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94E4BBD-65D9-FB6A-ACA7-79E002AD2EA5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D72D9-F1E6-11C0-E5B6-EB01BFF9973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91B000C-5EF4-A994-CF55-33A9C2F51CEB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370A923-082B-F842-4667-78BA77D9962D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3519B64-861C-A79E-1ACD-F9E4F8913364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11D3078-DD52-51CA-A740-31AAC50BE2B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5B78FD3-EE92-8380-6FCB-A3AAC12606E2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53E327D-ED28-0092-7294-247A4243CBF3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5EF6CCF-2B7E-2E6A-094C-35520C53C8C5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9A75728-BAA2-7AFE-913E-4BA8D627359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7827173-0987-70C2-507D-5065D33C8B29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9A4710C-2F44-5504-0B02-E2E2AE39A6D4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2B2A05-C890-933E-46A1-A959D7D0BC98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BF111-4C1E-93B1-B709-20AFC01D0C37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41322A1-F091-079F-9EE6-5F2CE124D74F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99870D7-420C-8770-AC3D-E1EC1C3C4541}"/>
              </a:ext>
            </a:extLst>
          </p:cNvPr>
          <p:cNvSpPr txBox="1"/>
          <p:nvPr/>
        </p:nvSpPr>
        <p:spPr>
          <a:xfrm>
            <a:off x="493076" y="521109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예제 </a:t>
            </a:r>
            <a:r>
              <a:rPr lang="en-US" altLang="ko-KR" sz="3600" dirty="0"/>
              <a:t>1</a:t>
            </a:r>
            <a:r>
              <a:rPr lang="ko-KR" altLang="en-US" sz="3600" dirty="0"/>
              <a:t>번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BF22BD3-5801-E78F-647F-DFD4227DE272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9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8BF4-82BB-2F76-3755-B95F3704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E080FA-4FD7-41CA-DA25-F7D21BF9DF36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6CC460-B866-727D-44ED-5FFA1EEEF0D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96DE791-F9E5-D7FF-51C9-92CAAFA743A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83E8E0-4D06-A330-F797-204D04193F4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285E69-42B3-B400-5C19-3797BAF856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402F23-76B4-5100-DA13-3FCC8E3AC4D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A2724E-AF3B-3402-310D-CAFE7BACB8D0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FF5DAF-0FE7-C130-E972-E77EDF608F6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881CECA-B7BA-56BD-2358-56D80F7AC2B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E6E8D7-A750-AC1D-016F-23048026D38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209E7B-3958-961B-6C14-E42CD33E213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EA1E9A-767E-F3CE-43EB-0ACBA3944E9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A925E6-05E9-E64A-0C70-13445DE35439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CB5EF0-5A06-B7AD-E1FD-DBE48C423D8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EAACA9-E7D1-4CD5-CC47-7A049B81066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280F58-13CF-F2F4-3F3C-90338788B4A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1C1537-D6E5-19FF-923F-FEDA62B5231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0E7E7D-8205-F07D-498E-E6A043399A6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74AF98-9D5A-079E-FC33-209BC4FB90CA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57D2CAA-EAA0-09B4-76E9-967BB619C40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4C7F71-B7A2-F71E-C948-6439D962F92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33F83-C6C0-C02A-3A04-7E9DB7521EA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3D5A05-741C-7226-2EB1-2B9C0E6E96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5F0A76-8C8A-678D-67FD-59FC737651A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0AB8FEE-2755-D04A-2F3E-6720CEFEF2E7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A136C1-B54B-FE3B-48E2-1B12EBEF419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57C1F17-9AD5-E2F3-5D9E-74668A07B20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7EEB7A-0F69-D62D-3B23-D46DF015BEA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399344-7AB7-69A1-144A-CA87EF8A42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7081A1-328A-4ADF-F030-E39B686A621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C19F15-5E46-4383-086B-22C748E6AD92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264C32-CD6B-1BBA-1AC6-D7E01C8084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5BFF679-02A1-FC99-7092-C1209EA56AA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DC9379-8101-3C82-1802-F3825A2F805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6532656-8723-7E03-EEAD-72BADC1B1DA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4DF30-68FB-542A-74FD-3859F00E70D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ADDCEA-2680-909C-D4B3-6FA8A2250653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FC5F8A-2B92-1083-0689-52F8F6E39F5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4D748C9-0D74-1E7A-97F1-320B979D2AE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C0A1C5E-3C48-FA9B-5E13-A666B5D7630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66B24FC-E1DF-6A19-184A-00BD26C0F20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7FF05B-B065-5207-4ADF-CB3C0728F3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EC794B1-10AD-03F8-8C35-DA8B871BD21A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7A6D47E-3530-C021-CE4B-02C5259C588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3FE3BC7-5E6B-EE9B-67E3-787B73357A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33122EB-AACE-ACFD-9770-FA5F7CC51C3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5C254C7-F318-1D7B-3889-93BF612A210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E068895-3928-FC34-3F8B-57B0084E4C4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502CD0-2C74-0F61-EE50-273EB58AF66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DAAE7CE-9373-9C1F-B14C-12F18D6031A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7A76CC-A629-0DEA-9B60-954E1A20B6E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621907E-EF19-AC83-9B10-6D725403103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E5E032-6478-E44C-56A6-3845652DF6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B6B4CA0-3A39-1A07-8F75-B36A17E0B265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CFACE2F-AF63-C362-DAD0-46EAA2638609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AB1DB24-9FD2-F137-512C-2F11D94906F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792C4E6-AD0A-0D33-3155-9ADD16670D6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907169-9D87-7DB6-590D-81C51DB6AC1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7EF01FF-27DE-1276-A184-B04DBD43CC2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CAA86FD-46F7-E97A-B037-5FBE4B43FB6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5CFC35-CF56-AD03-F0C5-1E891F0FD4DF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CBE34F9-CF68-F903-1CFD-EF7662258FC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1AAF5A2-629A-9209-D891-1739587BF9E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D4952E2-EFED-CD85-43FF-F707FE4A75D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556ADCA-B797-E181-8783-440A4F57A41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D63D92C-2182-D312-DAF2-916E9D976EC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FCF75-87B9-0E50-07CC-29C2A77BF0F6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B8F0C1A-13B4-7DA9-DB6E-1A417402DCD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745DD56-B248-234A-0867-71A745B63C4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64E1D7-C6D2-54F1-6E2E-FE1690FF4CD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2624A4F-9755-1926-389A-02B06A26C32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C293268-B0B4-B546-A775-8368F756366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E783EFB-45F0-B468-72EC-267B798BE118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25045AC-7BB9-7BA7-5CDC-14102597A331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8C88A98-1654-C04D-C5B5-EED0DEA403F0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FF1211A-3DC4-196C-4A19-A01DE5C0C4B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EB2E6FC-DDDE-7356-C78D-DDA0D3F6BD82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8868C1C-4C9C-85D7-EB50-DB3A6EE50AD1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C33BE03-49A4-8F80-8F3E-168365E80A0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B86B522-79D0-AC8A-5CC6-3273500C84F2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AAC9AD6-63BB-3214-8433-532F0FE5C893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4724103-C723-8356-2C67-1E0B78D93660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87A17CC-58F6-7FE0-5DDF-72D516495865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3BB4608-CD7A-7875-1EE6-9FAC9F9E3F1D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83BB173-BA15-6D53-0F2E-9A81A9C3688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2CCE290-0042-DA16-1709-D28AC9D6CC26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190D456-3D83-EF45-731D-2ED77CE1E276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81E6027-180B-E344-9104-7DF89D9D134B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93AC20F-B7F6-E241-C28D-525EF3DFF9E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0E45DE1-2168-3881-E46A-8F3A1ED37896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7B0A17F-21BD-7EB2-7522-152816B65C5D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0B17DCF-9D5C-A42E-6CA2-49A6161E4958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80E2E4E-0776-DF42-2384-418BA908FCC0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E2095CD-7BA5-5743-511D-24211B3FEFDA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EB91B14-80F2-4485-6632-1DD33A0F868D}"/>
              </a:ext>
            </a:extLst>
          </p:cNvPr>
          <p:cNvSpPr txBox="1"/>
          <p:nvPr/>
        </p:nvSpPr>
        <p:spPr>
          <a:xfrm>
            <a:off x="493076" y="521109"/>
            <a:ext cx="603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C6CE9-CB22-2FD6-AB6C-3309D131A7EF}"/>
              </a:ext>
            </a:extLst>
          </p:cNvPr>
          <p:cNvSpPr txBox="1"/>
          <p:nvPr/>
        </p:nvSpPr>
        <p:spPr>
          <a:xfrm>
            <a:off x="731630" y="4601498"/>
            <a:ext cx="105384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이전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 </a:t>
            </a:r>
            <a:r>
              <a:rPr lang="en-US" altLang="ko-KR" sz="1600" dirty="0"/>
              <a:t>4 </a:t>
            </a:r>
            <a:r>
              <a:rPr lang="ko-KR" altLang="en-US" sz="1600" dirty="0"/>
              <a:t>노드를 연결리스트에서 건드리지 않음 </a:t>
            </a:r>
            <a:r>
              <a:rPr lang="en-US" altLang="ko-KR" sz="1600" dirty="0"/>
              <a:t>(</a:t>
            </a:r>
            <a:r>
              <a:rPr lang="ko-KR" altLang="en-US" sz="1600" dirty="0"/>
              <a:t>사실 </a:t>
            </a:r>
            <a:r>
              <a:rPr lang="en-US" altLang="ko-KR" sz="1600" dirty="0"/>
              <a:t>2, 3 </a:t>
            </a:r>
            <a:r>
              <a:rPr lang="ko-KR" altLang="en-US" sz="1600" dirty="0"/>
              <a:t>노드도 </a:t>
            </a:r>
            <a:r>
              <a:rPr lang="ko-KR" altLang="en-US" sz="1600" dirty="0" err="1"/>
              <a:t>마킹되어</a:t>
            </a:r>
            <a:r>
              <a:rPr lang="ko-KR" altLang="en-US" sz="1600" dirty="0"/>
              <a:t> 있다면 건드림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 </a:t>
            </a:r>
            <a:r>
              <a:rPr lang="en-US" altLang="ko-KR" sz="1600" dirty="0"/>
              <a:t>+ </a:t>
            </a:r>
            <a:r>
              <a:rPr lang="ko-KR" altLang="en-US" sz="1600" dirty="0"/>
              <a:t>모든 연결 끊어짐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이후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</a:t>
            </a:r>
            <a:br>
              <a:rPr lang="en-US" altLang="ko-KR" sz="1600" dirty="0"/>
            </a:br>
            <a:r>
              <a:rPr lang="en-US" altLang="ko-KR" sz="1600" dirty="0"/>
              <a:t>if 6</a:t>
            </a:r>
            <a:r>
              <a:rPr lang="ko-KR" altLang="en-US" sz="1600" dirty="0"/>
              <a:t>노드를 찾는다면</a:t>
            </a:r>
            <a:r>
              <a:rPr lang="en-US" altLang="ko-KR" sz="1600" dirty="0"/>
              <a:t>?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5,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6(0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 + </a:t>
            </a:r>
            <a:r>
              <a:rPr lang="ko-KR" altLang="en-US" sz="1600" dirty="0"/>
              <a:t>모든 연결 끊어짐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ex(</a:t>
            </a:r>
            <a:r>
              <a:rPr lang="ko-KR" altLang="en-US" sz="1600" dirty="0"/>
              <a:t>예외</a:t>
            </a:r>
            <a:r>
              <a:rPr lang="en-US" altLang="ko-KR" sz="1600" dirty="0"/>
              <a:t>)) 4 </a:t>
            </a:r>
            <a:r>
              <a:rPr lang="ko-KR" altLang="en-US" sz="1600" dirty="0"/>
              <a:t>이전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하지만 연속해서 </a:t>
            </a:r>
            <a:r>
              <a:rPr lang="en-US" altLang="ko-KR" sz="1600" dirty="0"/>
              <a:t>Marking </a:t>
            </a:r>
            <a:r>
              <a:rPr lang="ko-KR" altLang="en-US" sz="1600" dirty="0"/>
              <a:t>되어 있어서 연속적으로 연결리스트의 구조 변경이 </a:t>
            </a:r>
            <a:r>
              <a:rPr lang="ko-KR" altLang="en-US" sz="1600" dirty="0" err="1"/>
              <a:t>일어남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72C451-E445-082E-ABE1-393118E413C6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0B0C-968F-426D-1729-7BCF35DF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7C15AB-316A-65B0-3E0F-42B59A4DA4C8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B52446-F062-E858-65A0-6E780D5FAE3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A1681A-B90E-4BE8-15A4-2D9D45B6139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172D92-C9C8-BBEF-6451-2C92DDE249C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AD21C7-3656-1FB3-9597-82FF814B36F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D22B12-AFD8-2E30-079E-8200B9E20CD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82893F-DF4A-488B-5962-A3D2F9C2F64B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DEF8ED-4E6F-5C7C-CF85-CB2A8D83CB3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697B8B-6C28-60AD-1043-3A436D543E5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BD98424-CDA5-5606-E56E-B3C2401BAD5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9C9F43-0C71-911B-54E6-A9932C80C3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3FD089-CD9D-0D90-87C3-3069C2C3CEC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7408CF-F8F8-FB7E-4A19-148DC7665924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447A94-F1EE-C620-82B5-61EC5955BD1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C603C0-C950-3B3C-E71E-8DF75A19778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A8F072-8B55-9487-FE10-E241FAEE78D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28A8AB-C57B-A78B-AD91-BE01215B5EA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603D61B-CEB6-A666-B184-C5CC294C597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506EE2-6CF0-96EF-0F16-C77C684E9171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7E73402-D06C-A13C-0378-6BF83C53654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65AA6C8-28BE-F279-9DDB-F9DF7BB035B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69953C-70B4-9F7E-F687-B8A490C640F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526028C-A3E8-0CA4-B4DF-E50C46FA28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3A8ED5-3DED-62FA-C984-7BBA91157F3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0A39E95-91D0-8FD0-A09A-6D8F16F81E94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734857-D848-093B-3EFC-565A8224D10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AD5653-29F5-1F7E-B138-26B0A669B45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C75CD57-C1A5-982D-E0A1-EDC0BD1B110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8787B02-5BDF-C450-4AAC-CC184F2D529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4950E-D5AE-F4F6-1ADC-64BE99BF5D9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C149E0-5DAE-CB89-E414-DC6862EB3E1A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449C6E0-F900-FB07-BEAF-AA65913C026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B878AD-1FE4-E173-8E8D-35EC7FD1440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AADE2E-ADF7-991F-92DD-5A5144FA614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9177C86-21A1-1A2E-F21C-D6D2AE70DE3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92FD2D-7FB3-8363-7696-E360DAC7CC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465F03-4CB5-009C-CB55-6B7422B2A047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1BABF57-F19A-EA3C-88DE-8081EFF6F79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C0F5D32-E843-57EF-8707-4A7930AEBF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881B50A-1E1A-4D15-924B-4761BC089D5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F7BAE9-5F84-9378-8CBF-6AC17B35760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D774B7B-2CEF-CEC8-E2A3-E74438CCB6C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4AA88AA-895B-9903-A5B6-BC2B794C4E6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33D7491-7CF5-765F-D860-09F4A8FB3AC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05D08A9-B020-ED74-6C74-34E581A29DE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5F03DC1-46E6-BBE0-21FA-59A29C8A1E2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87CD8-09A9-0C92-6D24-F528BFFCEC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C08965E-6AF2-218D-7B09-A92F82C7A72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AA4FA3-69E7-ED1D-65C5-AEFBE992B25E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7AD4793-3721-8431-2F18-6EB57D087ED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5CF42D-3896-90AE-B06D-6F865037DB1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9CE5CC3-4062-181E-0713-A5B016B102D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9409600-5423-110A-F19C-B7B659D8020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4C8AF9-D202-FA0E-584C-8862B8386EA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3B8EC4C-A299-7DAC-100F-03347FB85742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E6FAB24-A454-222B-D65C-7229EEFA049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5471FF-AD3B-4D63-1F07-7FBA896E3CE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95AFCD-BBC3-C77D-DAD8-A33DDCD6D3A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23A0AEE-B426-E345-97FC-A2150D76674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B788671-A151-39E4-0DC7-3730AD4132B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EA9CE09-5623-F6BB-496F-3DDFAD8222EF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0221AAE-3FDF-688D-7BB2-130AA10BE0A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913007F-3280-D1A6-EDD8-6EBD75D78E9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5428965-508A-7D4F-6EAE-99B0009C2AB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4669551-D935-BBE8-BCB8-8F75246BC58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E8E68FA-4D03-9B64-69F4-EFBF4633EE6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07BABD8-D8AE-BE04-19D6-5814F0BDA214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17D26A-A468-90DE-678C-D32AF153D48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7F5C082-C884-7917-A06E-5839A4781A0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FBDF207-A781-3E78-D113-605D9CC88C0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C858AE9-4699-326E-5270-8BF20AE5F42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05548DB-AE10-DBE5-7C85-CD92A7810FB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3983BE-5CD7-E733-89F6-877CA9528BD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3FE58A-A67E-E062-DB90-80C0776099A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6FDBA4F-72D3-1F3E-51EB-B57E1504E977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3075341-397C-05D5-FDBC-9FF71D676A6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813B1CB-7FF0-4419-6428-0C99B5BAE487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6E3E46E-8EF9-6802-8421-B4AF3D43DD9D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3AA4372-C4EE-FBA8-4A0C-7D2015532E2C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5179ADD-E727-3FC6-19CF-D5F4C8BFEBBB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05CE14-5A27-6996-2DFD-795CF0E06CF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CD45B09-F01A-A6F7-FF26-2B29E1FEDA9A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755404D-BF40-59CF-5ADB-7416478BFDD5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46F785A-99E9-749E-9CA3-F39AFABF8F80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C48F0B2-3071-4368-AE25-F8F5E75306A4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7BDE457-1FDF-5C6E-CA01-4F1187F8746A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BEBE0A-0ECC-4E13-9D3B-93D1DAB67A95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92B8025-3C23-F1F6-DBB6-3892AC494764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1161FAF-4B93-FA35-66B2-67362E22672C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C24660F-B844-144F-1AE2-02466FF199BF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F6C445-C6BA-581F-F699-BD1B3B4D67F9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F3A2DB9-AC35-8B28-B19F-3F35960573C7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6C31AA0-4543-CF44-EB46-D3CF6D69274F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EFF7C0F-9A2B-C719-DCE5-EADF5E9A929B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69257B8-0BF8-45F7-6C41-1E41FA58A808}"/>
              </a:ext>
            </a:extLst>
          </p:cNvPr>
          <p:cNvSpPr txBox="1"/>
          <p:nvPr/>
        </p:nvSpPr>
        <p:spPr>
          <a:xfrm>
            <a:off x="493076" y="521109"/>
            <a:ext cx="1037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</a:t>
            </a:r>
            <a:r>
              <a:rPr lang="ko-KR" altLang="en-US" sz="3600" dirty="0"/>
              <a:t>이전 노드 </a:t>
            </a:r>
            <a:r>
              <a:rPr lang="en-US" altLang="ko-KR" sz="3600" dirty="0"/>
              <a:t>Marking)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CEBD7-DCDC-223C-C319-76F8349CA2F9}"/>
              </a:ext>
            </a:extLst>
          </p:cNvPr>
          <p:cNvSpPr txBox="1"/>
          <p:nvPr/>
        </p:nvSpPr>
        <p:spPr>
          <a:xfrm>
            <a:off x="731630" y="4601498"/>
            <a:ext cx="9772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 err="1"/>
              <a:t>prev</a:t>
            </a:r>
            <a:r>
              <a:rPr lang="ko-KR" altLang="en-US" sz="1600" dirty="0"/>
              <a:t>는 모두 </a:t>
            </a:r>
            <a:r>
              <a:rPr lang="en-US" altLang="ko-KR" sz="1600" dirty="0"/>
              <a:t>H, </a:t>
            </a:r>
            <a:r>
              <a:rPr lang="en-US" altLang="ko-KR" sz="1600" dirty="0" err="1"/>
              <a:t>curr</a:t>
            </a:r>
            <a:r>
              <a:rPr lang="ko-KR" altLang="en-US" sz="1600" dirty="0"/>
              <a:t>는 모두 </a:t>
            </a:r>
            <a:r>
              <a:rPr lang="en-US" altLang="ko-KR" sz="1600" dirty="0"/>
              <a:t>1 (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2, 3, 4 </a:t>
            </a:r>
            <a:r>
              <a:rPr lang="ko-KR" altLang="en-US" sz="1600" dirty="0"/>
              <a:t>노드의 연결이 </a:t>
            </a:r>
            <a:r>
              <a:rPr lang="en-US" altLang="ko-KR" sz="1600" dirty="0"/>
              <a:t>0</a:t>
            </a:r>
            <a:r>
              <a:rPr lang="ko-KR" altLang="en-US" sz="1600" dirty="0"/>
              <a:t>층에서 모두 끊어지는 것을 확인할 수 있다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</a:t>
            </a:r>
            <a:r>
              <a:rPr lang="ko-KR" altLang="en-US" sz="1600" dirty="0"/>
              <a:t> </a:t>
            </a:r>
            <a:r>
              <a:rPr lang="en-US" altLang="ko-KR" sz="1600" dirty="0"/>
              <a:t>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2. </a:t>
            </a:r>
            <a:r>
              <a:rPr lang="ko-KR" altLang="en-US" sz="1600" dirty="0"/>
              <a:t>와 같이 </a:t>
            </a:r>
            <a:r>
              <a:rPr lang="en-US" altLang="ko-KR" sz="1600" dirty="0"/>
              <a:t>0</a:t>
            </a:r>
            <a:r>
              <a:rPr lang="ko-KR" altLang="en-US" sz="1600" dirty="0"/>
              <a:t>층에서 </a:t>
            </a:r>
            <a:r>
              <a:rPr lang="en-US" altLang="ko-KR" sz="1600" dirty="0"/>
              <a:t>2, 3, 4 </a:t>
            </a:r>
            <a:r>
              <a:rPr lang="ko-KR" altLang="en-US" sz="1600" dirty="0"/>
              <a:t>노드의 연결 </a:t>
            </a:r>
            <a:r>
              <a:rPr lang="en-US" altLang="ko-KR" sz="1600" dirty="0"/>
              <a:t>(</a:t>
            </a:r>
            <a:r>
              <a:rPr lang="ko-KR" altLang="en-US" sz="1600" dirty="0"/>
              <a:t>연속된 </a:t>
            </a:r>
            <a:r>
              <a:rPr lang="en-US" altLang="ko-KR" sz="1600" dirty="0"/>
              <a:t>Marking</a:t>
            </a:r>
            <a:r>
              <a:rPr lang="ko-KR" altLang="en-US" sz="1600" dirty="0"/>
              <a:t>된 노드</a:t>
            </a:r>
            <a:r>
              <a:rPr lang="en-US" altLang="ko-KR" sz="1600" dirty="0"/>
              <a:t>)</a:t>
            </a:r>
            <a:r>
              <a:rPr lang="ko-KR" altLang="en-US" sz="1600" dirty="0"/>
              <a:t>들이 연결리스트에서 배제 됨</a:t>
            </a:r>
            <a:endParaRPr lang="en-US" altLang="ko-KR" sz="1600" dirty="0"/>
          </a:p>
          <a:p>
            <a:r>
              <a:rPr lang="en-US" altLang="ko-KR" sz="1600" dirty="0"/>
              <a:t>+ </a:t>
            </a:r>
            <a:r>
              <a:rPr lang="ko-KR" altLang="en-US" sz="1600" dirty="0"/>
              <a:t>추가 예제 </a:t>
            </a:r>
            <a:r>
              <a:rPr lang="en-US" altLang="ko-KR" sz="1600" dirty="0"/>
              <a:t>(3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마킹되어</a:t>
            </a:r>
            <a:r>
              <a:rPr lang="ko-KR" altLang="en-US" sz="1600" dirty="0"/>
              <a:t> 있지 않음</a:t>
            </a:r>
            <a:r>
              <a:rPr lang="en-US" altLang="ko-KR" sz="1600" dirty="0"/>
              <a:t>), (2</a:t>
            </a:r>
            <a:r>
              <a:rPr lang="ko-KR" altLang="en-US" sz="1600" dirty="0"/>
              <a:t>의 </a:t>
            </a:r>
            <a:r>
              <a:rPr lang="en-US" altLang="ko-KR" sz="1600" dirty="0"/>
              <a:t>TOP_LEVEL</a:t>
            </a:r>
            <a:r>
              <a:rPr lang="ko-KR" altLang="en-US" sz="1600" dirty="0"/>
              <a:t>이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일때</a:t>
            </a:r>
            <a:r>
              <a:rPr lang="en-US" altLang="ko-KR" sz="1600"/>
              <a:t>)</a:t>
            </a:r>
            <a:endParaRPr lang="en-US" altLang="ko-KR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1E0D93-46BC-15AB-C0F7-1E3C89C92E2E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7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82BB5-C6B7-A27B-6DA2-93082329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D04B64-A041-6FDC-6C4E-2C83B191E5E5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664446-9AF6-434C-450A-DB2EC2E5895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25F3C-09E0-B8E8-234A-5E97CEB555D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66752-717F-5EEA-2054-5DC4D5B2105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4047D6-7281-1ABC-6219-5810416092C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F6828AD-6DF6-5F55-F508-27D1E5E6B83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2F02DD-2F67-1451-5D68-A151B0D4196A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F5093D-A109-1E3F-5ED7-AB32AA05428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FC8C7F-7E07-F80D-BC72-A3E70F89A16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0BF05D-EBCE-B25D-F771-401B9C1693D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C073913-C6C3-DC12-E80A-59D32334B56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8F82B7-F3EE-EC06-EABF-E11381A0649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C30742-1F0E-6A6F-923E-5DBF9DB05DB5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89AD06-ADF8-8F26-B35C-D4F36326765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405146-2867-937C-0BC6-CE837EEA1EF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B436FA-B93E-F89A-2E15-B9B7F4A28CE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31D83E-803D-E5C0-06E5-E857C51B08E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D99169-1229-EA7E-F2A4-7F102C0AC5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747447-09E5-FD7C-4D57-51AE4077F6A0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78FEE49-C196-E27A-7362-507AA0BB381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AE3E007-6387-3E37-6047-2DC7C863D89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D8A214-A0A6-1D3D-AE80-3211E5EF476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F3DE7E9-D3D3-7335-0E94-DE8589E933D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590612-DE7D-EA7B-2466-4FA8B21063F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CBAC75-01CF-DA41-7E6E-70D2E1538296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4909F10-B9F0-0D4A-0810-4150D65B04B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06785F9-E58C-85FD-511F-568C4AA2512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26E606-7471-FE2E-2AE0-558F129C6EA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61C351F-60D8-689B-31E6-AF1E0EA678C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3FC4D7-269B-6CE4-1391-247D7131875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42DBB4F-0A8F-5CA4-6E67-508827724BE0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3A38D0-D71B-28A0-245E-9428789CFDD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9F2C6BF-785E-8384-3CC3-D29B2CE0E3E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62A8191-8FD7-9867-7BC3-90FFFEF7E35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F9D934-42CE-50F9-FB29-A85BBD6A36E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52B4CC-5D37-2B6A-9647-EE230ED7989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1C8189-A498-0EE9-E1F0-1E140DE9007D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117CA4-5457-4302-AE5B-D993BF3CDE6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0D21D2-AD06-CAAE-E688-4E99589E629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E894926-CDBD-CB01-C936-5BD38449F00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648EF61-AAFA-39A2-5A4F-374C84A7AE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5C2AE5B-F5D1-A248-444A-FD2EB1137E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7B830C3-4924-37FB-7A0A-986CEE94EB10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2E04F27-FB25-B700-9BDA-7661806FBAC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1F2F648-4549-EF13-3D7D-6A08FAC4C13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13F4101-FDA8-F649-E80F-43C72F8C1EC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3B72FA9-4F0F-C0B4-6B41-43F496FDD77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46662B-B86A-0B09-96C9-4F7AB412FB7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66E8AFE-5921-0024-7212-2962735B597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63C867D-CDE0-0F88-F1DE-3ED602AEBC3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70C9E0-CE00-63C5-F518-C2DDD857E83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8A99F4A-53C9-7EED-7FC7-351F3A34D9C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58EFBFA-928C-6B5B-D8CC-200CCC69F2C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9D3FA0-207C-DD69-A0A6-34B18A6BB95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905C17-7BAE-F827-3C63-2C181DECFA92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70CB57E-0767-9D7D-CE97-D3774257FD4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453B689-4148-C623-DABC-CF322DDAB34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B30931-0485-15CE-0A9F-DB3D2D0C3C4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14B97C-7937-E9F4-B07E-8E2AB1DB9F9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F0162E2-FDE3-5B85-1A69-388D620665C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32408DB-3156-0317-573E-03179B0A261B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32269AC-D8C1-6D6F-48CF-CD0ACC977B6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9DE11C2-6C88-1595-E313-EE64BF49247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3B954B-4BAE-0BD5-D98B-BDAE76F099A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ECC9A72-084F-9B15-5EC6-B87CCFC0CAD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DC78B88-151E-CDA4-8CDC-DCE13E2245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45793B0-4D15-5FC7-0D00-9D7970356CC9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84DC021-ECA2-A46D-B5F4-A339716B321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772CECE-4FDD-2CDB-8536-963824D3903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7A3D70-6DC0-0DDE-E16C-88735B84D29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00AA54-6D36-B476-666B-76370011BA6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24B1225-C8C3-C88F-5504-99E4574ADF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4DCEAF-297A-F799-FFCC-AC5B718C06C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38E1446-18A5-884A-EC74-96F9385D6F4C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5F2FD6B-4D12-5BC5-F7F8-D61BFE5EC09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CF005D9-21C6-300A-4AF1-1C6F49A0F310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22C788A-7D71-D02B-3A80-212E088D0B99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4CFA2E0-9E9C-8C37-57ED-5B6B3743D41B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4F412C1-FF0C-43E1-99FF-0432831AC3C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8710F23-55F8-6801-0792-C369376C126C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FA666AE-7FCB-2FFC-1255-5C0AE015B10D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321B899-EE52-175B-E7A4-1E6CA78F5B45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4D76E57-D8F6-061C-07D0-6F7B09207BDC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2F53BE9-309B-34AC-E72C-4CDD01F88FA1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B6BC7D8-4803-E5ED-3841-867DBA4C8CC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7ECDDA-121F-B7DA-430D-44BE65859D85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AE83EB8-1445-C6C7-092F-2ACE4E3CB3A4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5E48180-1CC1-FF89-4241-0B9115201BC9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803B6EE-F0CA-0AFE-E9B3-2F083E2C89F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C415CDF-63E1-31A3-09B0-35F15925D2CB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DC003E-1FE1-36CE-5308-EB625E84FC4C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4F85AAB-4355-D412-2AC1-2D4632DFA20F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EB3517E-3197-40F4-3EA3-3EF8A1C1DF0C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49A724E-30CD-2317-ABF6-BAFB0ADA92E8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65F8FA1-BFDD-038D-182D-FA95AA94B4C3}"/>
              </a:ext>
            </a:extLst>
          </p:cNvPr>
          <p:cNvSpPr txBox="1"/>
          <p:nvPr/>
        </p:nvSpPr>
        <p:spPr>
          <a:xfrm>
            <a:off x="493076" y="521109"/>
            <a:ext cx="954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(2</a:t>
            </a:r>
            <a:r>
              <a:rPr lang="ko-KR" altLang="en-US" sz="3600" dirty="0"/>
              <a:t>노드 </a:t>
            </a:r>
            <a:r>
              <a:rPr lang="en-US" altLang="ko-KR" sz="3600" dirty="0"/>
              <a:t>Marking)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09E6C-F623-F087-EEF1-F60C11A8AB24}"/>
              </a:ext>
            </a:extLst>
          </p:cNvPr>
          <p:cNvSpPr txBox="1"/>
          <p:nvPr/>
        </p:nvSpPr>
        <p:spPr>
          <a:xfrm>
            <a:off x="731630" y="4601498"/>
            <a:ext cx="81062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/>
              <a:t>(</a:t>
            </a:r>
            <a:r>
              <a:rPr lang="ko-KR" altLang="en-US" sz="1600" dirty="0"/>
              <a:t>전 페이지와 같음</a:t>
            </a:r>
            <a:r>
              <a:rPr lang="en-US" altLang="ko-KR" sz="1600" dirty="0"/>
              <a:t>, 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3(0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 </a:t>
            </a:r>
            <a:r>
              <a:rPr lang="ko-KR" altLang="en-US" sz="1600" dirty="0"/>
              <a:t>노드는 완전히 배제</a:t>
            </a:r>
            <a:r>
              <a:rPr lang="en-US" altLang="ko-KR" sz="1600" dirty="0"/>
              <a:t>, 4 </a:t>
            </a:r>
            <a:r>
              <a:rPr lang="ko-KR" altLang="en-US" sz="1600" dirty="0"/>
              <a:t>노드는 </a:t>
            </a:r>
            <a:r>
              <a:rPr lang="en-US" altLang="ko-KR" sz="1600" dirty="0"/>
              <a:t>0, 1</a:t>
            </a:r>
            <a:r>
              <a:rPr lang="ko-KR" altLang="en-US" sz="1600" dirty="0"/>
              <a:t>층의 연결이 남아있음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3(0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2.</a:t>
            </a:r>
            <a:r>
              <a:rPr lang="ko-KR" altLang="en-US" sz="1600" dirty="0"/>
              <a:t>와 같다</a:t>
            </a:r>
            <a:endParaRPr lang="en-US" altLang="ko-KR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717FDC-FBF4-B689-1D6D-4F4DA1D44DF1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2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58B1C-ED9E-0834-8854-D9BB5B60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AB4082-2DBC-DFAE-6A57-A11CA7ECD115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CD5136-BB17-9E1F-9F4B-60CAB912671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481F32-49BB-9369-6A8D-E74CA54884B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56336F-C428-04F4-512C-7A7219EFD03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BF5251-B831-79F5-DB3A-14DE44D809C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291DA1C-047E-F1F5-6789-18B606BE46C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84F03A-42F4-69AB-4582-0BA4FE270FD4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A1AE86A-1F6E-2C27-03E3-F26AC8E51DD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648A5B-BA44-3A39-2D35-66225F75AB3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4E496C-2F46-BD70-D9E6-D616C4B8163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A333A5-C1BE-25FA-9266-C094AFE4008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45C5A20-B930-25A2-B12F-E627F2EC9C0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D6987B2-0329-9F66-EA5E-1E1494C02451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0A950-82CB-0B81-A9EB-88F7FFCA913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02E08B-4D25-09E5-69D6-1BAA5D520FE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CF90167-204B-2D2C-DCB6-6F23EE88A36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B285C85-DD14-0FF6-3508-38E3E3C197B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A16FF5-D9D8-28DA-B8FD-3E8C29653F4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DD8507-BF3F-B1E9-AA9E-93BA852B3EDC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B1F1CC-B72A-BCFC-497C-9135713D9F4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A4401CD-CE49-5BFB-4555-95A9D9C9D36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C23D29-E2AF-73FC-7B38-59152916F1E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814180-6A20-1F47-CF60-0E0F32196EE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F83A726-35EF-0789-AE2E-2A4CEE37404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A1C13F8-17C2-797D-2EC3-DBB15701F2AA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B68B59-5BC8-AE29-71FB-9738486054A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5AB14EB-13A6-AE32-B176-C3B68E1887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5FFAAE7-8788-8AF8-E115-4DF23618F1A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5599A9-45D9-4C99-52D9-551B5B2CAF8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2ED0DFB-FB7D-BC0B-C223-211D86D3A0E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C47B12C-438C-6923-289E-1A176955EDBF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31638E-E3B1-8F9E-5CEF-77B947AD660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EADFB0D-F9B2-85CD-8AEF-1595FD67D49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BAAB28-838E-3CF1-C1F3-BDB81439A91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ED61932-FE55-1CC1-3027-154FCBFE3A2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F8C6A78-9995-D419-9ECA-2A0754B2FC1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E6F235E-B040-2F2E-35E8-9E1F68FCDA7D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06C725-F606-86A1-A59E-B4C6CC0D1C8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2CD3537-FFFE-590E-1E9C-E150D63DA11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9BE2315-15DD-C714-7069-6A87A86CCC3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FA96052-08D6-4845-61C6-750AEC11536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98E1F89-BD8C-7979-507A-CD3BD5FCBEA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00DD26A-D7E4-C319-0BB4-EE4848E6AF1F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AC1A147-1505-E844-569F-C8ED4E310D8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9BBC72-E09D-8595-4A48-AA7A45FBCD4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15A95B5-2EDA-47FA-FD85-9369FA62346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7CD0CD0-D16B-5279-09B2-1770ED23A1D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9047851-1EA1-EACD-E070-DA96E464CB6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70578B0-BEE5-A02E-DCC9-9D24330F3B7C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AC9262A-A4CC-40CD-601F-10B71817F40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781800-CF1B-CCA5-919D-B6210D58CDE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4C804DC-E7AE-6E40-E99E-847F0C7F66A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341066B-DE2F-D1E6-96FF-933F117692B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5B2E658-1DC5-035F-D1FB-E69A07B8125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4610092-457B-789D-5157-C44E042D3B65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1D3B818-2708-3E91-7811-2A1077E2C6A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7336AC7-3736-D53D-0E3B-42618CEFDF7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4A60FFD-E623-C822-777E-F4F8D27D559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319AF0C-06D2-9D10-F989-E99FFE9862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0A1B8D3-094A-C0E1-3A7A-17668F927F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5F5C3A-6DC4-CAF5-5C90-EF66481489A4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D44CDA1-5E13-478B-FD42-AE9DAE372A7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289A30F-3573-8475-08D4-C8819DFB252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C0D0144-1B0E-12C8-DBB9-EAEB5A04286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487EE28-0BB3-00BD-6AA3-162C3EEF336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7A8F56D-7E06-2033-4E1F-AFB24A3E1DF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51FC3C6-9A9A-9151-4C8A-4F4041D4EA6A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CC20BA2-292D-3CAA-16F9-E87B922E6BA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5C62C77-008C-CEBF-BEAC-1DFD9CF4177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A2C94D-D0FD-2FD0-FEA4-A7AB1D55CA0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CE7D9E9-8421-2A04-9833-901C44C2897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49FFC72-8B93-D576-CA8B-CF535E201C1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59C2F9-B26A-267E-33B1-FAE10962EDA3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217ED7C-0BE0-9838-E342-A15FB66F2A62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B840993-6765-A581-5064-26F34CAD33D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546D280-3DB0-4CB3-5E1F-876E3DC845B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92C7419-4CFF-C3E9-F697-CACBAA281077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085333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E5BD977-C6FF-27DD-0E0D-217C5071E008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F0CDAF2-221E-E57C-DAF1-F4A55B6F6D5F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B386DF7-7CCF-BB19-65D6-F9BD0CFD3B71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208533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94E0381-20D9-B7AF-18D4-D73E2D1B5FF1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E818EAB-6C81-DF6E-8F6A-4F397764DE85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A517729-0508-B16A-A9C0-94C2CD0BC25F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F131F2A-072A-08DE-2D45-C33A0B358207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1011C0C-B171-83C3-AA93-C0853009D225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6EACB75-7387-D21E-645C-21952B98D8A0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B51C97-FCFF-5A83-E9D6-40E830F24E8E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762378D-DA60-C028-7E05-F53911EF1AA7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745669-3075-3626-1801-E153052D1A4F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33AE3F9-5CE9-3E32-C984-469D544F36F5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47C51B3-24EF-3A68-3F12-1269C6700C2A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80DA6DB-39A0-FDB8-25D2-59217ED8E4CF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B8A7BD8-7CB7-B783-0A9B-4035CAB0D78F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EF9F1C0-D352-E1C1-DFD6-7928A99855A0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372B891-8C13-6966-48E5-4F0DD53329F7}"/>
              </a:ext>
            </a:extLst>
          </p:cNvPr>
          <p:cNvSpPr txBox="1"/>
          <p:nvPr/>
        </p:nvSpPr>
        <p:spPr>
          <a:xfrm>
            <a:off x="493076" y="521109"/>
            <a:ext cx="918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(2</a:t>
            </a:r>
            <a:r>
              <a:rPr lang="ko-KR" altLang="en-US" sz="3600" dirty="0"/>
              <a:t>노드 </a:t>
            </a:r>
            <a:r>
              <a:rPr lang="en-US" altLang="ko-KR" sz="3600" dirty="0"/>
              <a:t>level 2)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4CDF8-F058-CB4C-2FCC-A1947D8B5A7F}"/>
              </a:ext>
            </a:extLst>
          </p:cNvPr>
          <p:cNvSpPr txBox="1"/>
          <p:nvPr/>
        </p:nvSpPr>
        <p:spPr>
          <a:xfrm>
            <a:off x="731630" y="4601498"/>
            <a:ext cx="95548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/>
              <a:t>(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6,(2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+ 2, 3, 4 </a:t>
            </a:r>
            <a:r>
              <a:rPr lang="ko-KR" altLang="en-US" sz="1600" dirty="0"/>
              <a:t>노드 완전히 배제 됨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+ 2, 3, 4 </a:t>
            </a:r>
            <a:r>
              <a:rPr lang="ko-KR" altLang="en-US" sz="1600" dirty="0"/>
              <a:t>노드 완전히 배제 됨 </a:t>
            </a:r>
            <a:r>
              <a:rPr lang="en-US" altLang="ko-KR" sz="1600" dirty="0"/>
              <a:t>(2. </a:t>
            </a:r>
            <a:r>
              <a:rPr lang="ko-KR" altLang="en-US" sz="1600" dirty="0"/>
              <a:t>와 같다</a:t>
            </a:r>
            <a:r>
              <a:rPr lang="en-US" altLang="ko-KR" sz="1600"/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72852D-E7F0-6A8C-41D2-674010A5276B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5A51D3-AF91-9587-7A08-FE8C5CC887E5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304978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77F87A-CA29-1532-1DCA-6BDF08106A22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304978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7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1062</Words>
  <Application>Microsoft Office PowerPoint</Application>
  <PresentationFormat>와이드스크린</PresentationFormat>
  <Paragraphs>216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13</cp:revision>
  <dcterms:created xsi:type="dcterms:W3CDTF">2025-01-07T04:33:49Z</dcterms:created>
  <dcterms:modified xsi:type="dcterms:W3CDTF">2025-01-07T07:02:14Z</dcterms:modified>
</cp:coreProperties>
</file>