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4" r:id="rId9"/>
    <p:sldId id="262" r:id="rId10"/>
    <p:sldId id="263" r:id="rId11"/>
    <p:sldId id="265" r:id="rId12"/>
    <p:sldId id="266" r:id="rId13"/>
    <p:sldId id="269" r:id="rId14"/>
    <p:sldId id="270" r:id="rId15"/>
    <p:sldId id="272" r:id="rId16"/>
    <p:sldId id="27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A16D4-84E2-16E3-6098-4A8E43960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7FFE29-6626-E7D9-CCE3-25A22D3F6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A8981-B8BE-DD13-C743-22AA7A64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17B7F-2300-A70B-08ED-4BC357F4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4EBC7-3FA8-C3B8-2EB8-80E86709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0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B7ADE-04CE-73D5-47F9-63A8DAAB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B14FD-DAB2-6805-4B22-81C73D500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2EF8D-D484-0B5C-F6E9-BC29FA80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E6A13-5BC6-BD1A-0F89-BC6108CE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8B5D7-A334-D481-74E2-81D2FC7C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9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4BBE6E-E2B5-4C0E-E625-4F657BDB1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5412BB-55D0-8FF1-B188-81CEEC953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48A2D-2189-3250-25CC-8B67B2C0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D9F24-74A1-3EC9-FBFA-709C544A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DE836-9303-3C62-7E17-E47D15A4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8DBF-C132-587D-F96C-7BC160A4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AE0A9-7462-A951-D9C9-D96DE7F43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BC028-3A0C-9E54-6F6F-B33BA501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AFB21-631F-F587-7975-9F9A452E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BADCE-E829-1055-05ED-1BC17DF4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8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8B181-48AA-4986-4E05-F5090BA6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63BCD5-ED8E-3E2A-2FC2-5A61AFB86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8539B-2879-5D89-13B3-1ABB6A59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65C3D-F130-FA5A-EFD2-94BCCABD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294AA-B995-384B-7AF0-E36CF9D0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5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35A52-C213-6576-18CB-C0AF2C0E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F5756-F03A-DADD-B7E6-7F87DA335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16243-C2D1-CDF7-B0C2-84B0D0D2A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E592C-EAEA-4C91-E9F7-D20E94B0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3A2DA-B5DB-0A51-FEF0-A18A345F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247EA5-2211-4B72-AEE2-42756632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58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722EB-BB9D-A774-B88A-975672EF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2A645-969E-C225-51B6-72809EF44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8F692F-CB04-0F6A-568A-D143EBB2D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0BFBA7-40C9-5E7B-CFEE-2FC2DD217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157F04-6E88-5501-B22D-00D76D674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E8A2D4-81E3-79E1-006D-47935E5C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92CBA9-8BC6-A76D-99E8-FDF27CE7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F37D55-A075-1666-1F16-CCDB8BB1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7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2676B-963B-C452-07B9-70720B71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CF8A5A-3314-7C15-7800-0B85430B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704180-A1A8-E7A0-8CCA-D775DE15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D5D4C3-D9B2-9844-53E2-2DF944EF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6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9D66CA-1FA0-5F9F-F1DB-376C1BC7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2F1916-A001-01D0-84F1-96A3A2D4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B25DDD-AAC1-C74C-D84C-5E8EFB54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3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27221-4ECE-2084-4E65-8CF756E2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4B2AC-1807-EC2C-3AAA-9B493B77E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2373E-4C1A-5160-6E23-68AECA8D0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5CA69B-8F4E-6FF0-C1C6-C00B4A1F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2C781E-8702-9DC7-198D-028101CA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738409-5453-70AC-7BA9-111E25BD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2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03471-BBBC-6B9F-27A4-0421ADF3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2442D-1CB6-D876-2029-25071EA41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7EC0E-9FAA-E244-69FF-CDF36D270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44A494-F16C-B219-1AFC-2FA1B386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E0BC13-75B5-3077-CE8B-C8F6BDA3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1CE23-47D6-E7E8-BF8D-31882B5B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8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7E043A-9AEF-4CAF-29D8-028A4678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4FAB92-8972-DFB8-C947-0080FEB2C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CC27D-6439-EBA4-2260-3FD6580E2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172B11-DB15-49A1-BD1F-7ACB1114AA66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38E3E-B246-7614-47E3-4EFD48FBC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A1621-6B40-B18B-8E58-EAA2723C8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E91A1E-35F0-3F42-8478-52183BC8622D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F07823D-A96D-31C8-50F7-59AE3CE1358B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BED4AFD-DAD9-7CBD-5589-D3BF12DF4F4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D5CB6F-057E-65BF-12A8-43FA6FF9349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4B9CF5-5370-36B7-9697-4898D9B34E5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FE01C0F-0D7A-AC05-293A-8E9C762C9BD8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44AB902-AFB6-97CB-F21B-10A2D3200EA6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15D6C23-D647-4F1E-B140-EA78B0FF5F83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B966C10-6C76-7B92-D2DF-3A43726A86B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6685F27-0DA3-AD2E-8D3A-A8C3DF4133D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D691ACA-3A99-E118-8220-4B1504B26AC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FD347BD-A41A-16FE-C8D7-30FB00E96B7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CF67E2-88CD-66E6-F1EE-6ED1F5DF37E6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AC55522-E111-02A1-542B-4AEA13D326EE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79F25C-9596-E70C-4F66-1F4C19FFEC4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83AC5AA-FD7F-828C-0850-C99745758D1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CB347D7-9EEF-F0A2-73A3-3E91E9127FB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7F7B58E-078D-2A64-5FEE-9B0D9289B78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D14FFE4-CFC7-0699-EA8C-BC9978FE6DC0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D4ACFC9-C998-D963-512D-2A23C08FB7E3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226E65E-B465-1A34-25B1-0307D0DB051E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9A565D5-AFB9-F27D-26FB-7F18AE14DEE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A1799BF-959F-990D-C646-781D8AB56DB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A13F52B-4246-AB83-3543-791F3E7252E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A242B24-8433-BBD5-0FB8-0917D38A0F70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50F4D03-0BBB-CD7E-F0E2-F62770187DE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920A5C6-2A8C-521C-130F-4A8D8A5BCC0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14A9FAA-D903-4FB0-3887-640E14C65BED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4EC3ACC-1954-FE98-503D-3ED941818B1A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3BAEAE3-FB4D-0482-D3BB-51404760CE6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A8B41BE-6273-FB3B-5C83-DFF34507B00B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B571BCC-CCD2-95B4-40D2-91827B34328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6F7BFC5-80E5-6953-FE40-AAC6F48914AC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E8BE370-039A-B817-3ACF-B30D6F865523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19DE21-B459-4E2B-6806-C37421A5BFF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7C410F1-DF13-0722-F519-11A1ACA574D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1782D23-3F65-E96B-48B6-C1B7C7332EF8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54F945-8125-25B3-0F6B-C89C0865CFDE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CAA2BEE-E2BD-8797-70CE-1A057698F49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0186F70-FF45-2402-1AB2-10377646411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BCDF603-611E-E8F7-9B1F-D6A0B889680E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B8BB46A-2914-4031-1432-B3D63F91821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F971534-45A5-BBCA-CD4B-0C710F5F0FE5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9B1A8BB-63BD-A84C-2441-A7EC06D1222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2EFB2C2-6D51-EFBB-B9CD-118DFF6A351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CFA1ECB-AF0D-E20D-F0A4-0DADC0D04EF5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70967A6-3370-C315-2D66-434D81FF7C7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0C62549-CAE0-525E-F45B-BB99C89B224F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A07F04A-035F-F03B-FC03-64DDC34A87AD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6BD8BD9-41EC-FA20-2168-59387E1AF4D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FD3D458-3298-D0D1-07A2-46BA2B39870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B81AEAE-FD9C-2971-621A-E03E246BFF2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8779321-23A4-4BB9-78D8-AA5898EE631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4EC7FA7-0744-D8AD-29E6-D6710C9EBD6D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5E924D-D8B3-8B77-6A45-2A05D5E5D93D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9D2045C-AACC-481D-8D06-F081DC9D7CAC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1CDBD42-94EC-C9F7-E4FA-B175AE7732C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37D89A3-279A-982D-41AB-389E62C2F5B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76DFFD0-7F27-0826-A726-9979D9326F37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556D0A8-72A8-1DAC-1734-3F8D6C8A2FF7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A971424-6B9D-6C0B-2EB0-DEC0EADE7623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FE8B1B0-B4F3-084C-7161-E1B39B51EF8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DFC80F7-5299-EFB7-D320-9AC9FB8D433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25768CF-C5A8-D8F8-834C-799801E3CE7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B2483AA-242C-584B-676F-5A58908AED55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21E9622-94B5-F2F9-CE62-E84D91F56D5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7DFAB3A-8481-B231-FD72-AF964C0DA3FE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2D27AD5-C8C8-F5CA-E24D-CA8E8261665B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5A18E8B-A7D7-CFA6-0351-A654246DB13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4C6300D-E94F-EEB9-CC5D-6AAB5DD65468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BB37CB8-2403-5435-516C-0479721F3BE0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6E6A048-6DCB-54B0-9DAC-B7EF2EED378E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0E5D2A4-CDC3-9FEA-E6F7-B1B7E0085316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01AFBCB-4E04-432D-3836-945AE01E159C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C5E5B22-F1E8-26C0-DD6D-560CD64F5B36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19C631D-D7F4-1B7E-063C-C14F0A0B9EAF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ACBA1C8-4A41-7F4D-D76C-613EBE0D3C45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C819B01-BEE8-D4FA-DEB5-DCFCD307D5F5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96C0A92-73D0-72B5-784C-10F1FDDA3AD4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94E4BBD-65D9-FB6A-ACA7-79E002AD2EA5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D72D9-F1E6-11C0-E5B6-EB01BFF99734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91B000C-5EF4-A994-CF55-33A9C2F51CEB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370A923-082B-F842-4667-78BA77D9962D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3519B64-861C-A79E-1ACD-F9E4F8913364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F11D3078-DD52-51CA-A740-31AAC50BE2B7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5B78FD3-EE92-8380-6FCB-A3AAC12606E2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53E327D-ED28-0092-7294-247A4243CBF3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85EF6CCF-2B7E-2E6A-094C-35520C53C8C5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9A75728-BAA2-7AFE-913E-4BA8D6273595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7827173-0987-70C2-507D-5065D33C8B29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9A4710C-2F44-5504-0B02-E2E2AE39A6D4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02B2A05-C890-933E-46A1-A959D7D0BC98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357BF111-4C1E-93B1-B709-20AFC01D0C37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641322A1-F091-079F-9EE6-5F2CE124D74F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99870D7-420C-8770-AC3D-E1EC1C3C4541}"/>
              </a:ext>
            </a:extLst>
          </p:cNvPr>
          <p:cNvSpPr txBox="1"/>
          <p:nvPr/>
        </p:nvSpPr>
        <p:spPr>
          <a:xfrm>
            <a:off x="493076" y="521109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예제 </a:t>
            </a:r>
            <a:r>
              <a:rPr lang="en-US" altLang="ko-KR" sz="3600" dirty="0"/>
              <a:t>1</a:t>
            </a:r>
            <a:r>
              <a:rPr lang="ko-KR" altLang="en-US" sz="3600" dirty="0"/>
              <a:t>번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BF22BD3-5801-E78F-647F-DFD4227DE272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09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9E23F-C443-34D5-5F75-A289C4E33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F598A44F-4186-D82E-A2EF-9FE6E7D83646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A850D3B-928A-692A-5B8D-22529DC57BB8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CE298A6-B5EE-EC4E-76E8-C754D4D6948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93D158-E95B-BE19-AFFE-31F1B929B40D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632049-1778-03B1-AD0B-2C04F055194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D284667-0A03-57A5-5466-E434A04A8AE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3D6BFE1-1502-C3CF-D18D-25E536A8197E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415F0CA-1DDE-B53F-434E-4ED3902F8B4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18963D1-3B08-7071-77DA-4F7083AA91A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BCD94D-F9C4-CA70-E74F-D9A9D604DFF7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58A6A4-CC2C-752E-8180-31B6D20BCE3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414DD9E-50AC-D2BB-0799-F088FBA8838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29C49EE-99F1-601C-BE61-9A8D7DDDF017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15881CD-F556-A3A4-6C7B-E1471294FF9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70D3EF-E86B-DE4D-60AA-3A72F111BEF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85681AF-AD87-3BA3-D208-8A404E9E646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F523D35-357C-B044-E844-AC15477B491E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4D8C5D-DD5C-F924-83BC-C1F97162EFB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F5E12A3-52FE-52F0-28F9-901080D7FC9D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880EBAA-FDF3-1B18-A67C-DEBE0509269B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F6C6E34-ACC4-665F-9820-EEB47231EEF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1272072-175A-7A7F-8147-9400369882A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A70EA-1A0F-D1FF-23DA-136E5A7C07A2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0D42D53-F49A-AD50-E318-3F785057C9FB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5EEEFB4-598E-D684-C9BF-28D667070886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FF4112F-532B-546F-3630-434CE051D59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86C4A4D-F20E-B120-FDCA-7CD24E739C9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A9497D6-38AA-1ABB-F74B-A22ACDA5E690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9CEFE48-2DFD-65E2-5AFC-F8F6B492323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D7F39A9-FDE5-9DD1-99C2-EE546C2BF492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AC076AF-4179-FA27-7B0F-DE6AEC849553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380C4C5-4F08-1F9A-D277-E0DCEE11867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DD23601-4E8B-A9F6-DEAE-709F2C099AF5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07D1B94-DD1D-2A50-5C3A-192D40939ACE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D75CB96-4F71-C2AD-17E5-01AE87C60BD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69A6545-C725-1F82-DEBD-407F42287B95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8F14E14-5F52-00A7-D29B-2477F5364D73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2FF0B6D-DE7D-980A-E83B-5A19BF7B8BB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833B3BC-7457-0BFF-17CB-692354E4078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0855AE3-7327-E657-4B2B-A77C46B0436E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45AB74A-875E-B513-ECE0-52B7001B152A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4B2D4D2-0FF5-F353-A26D-6E32D9DF1C55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A4C3715-2D6E-0ADE-F226-FF0F2B82745F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61792C9-3DB8-9F0F-94F5-F769E542652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C850561-130D-BEFF-FE1D-8FE9A2A915D4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3D2BF62-7CFC-EB62-57B2-94C3A95F2E6D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D56DA57-6C8D-8E20-53D7-A8802719A5D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0493A3B-98D8-972A-D1A6-FAA1C7CD27D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9FE1174-A220-A443-F913-7BAAF26D31E8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C5EE43E-9019-FB93-5B42-DAD74FE72E3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65494D7-3E11-A296-AB71-7DF3D2FA118B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73C3D28-4DE4-7179-E606-F82D17844350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80282FA-D31A-A451-B631-F595634019BC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419A11D-7724-425A-26BA-BA192C9CEB9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E4D7B8E-FC12-3764-6E0E-5970BE13D0E3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57146B1-65E0-733A-F5DA-416CE7FAE883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B9BC52D-8D2F-A729-2B5C-D0C313287B2D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4F42E0F-71BD-9355-878F-A68574767DE4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3344F1C-9CB8-9117-A48C-179BFBF0282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B0F120F-49B7-A143-5F03-B092AF3A823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E75C31A-3370-4AA3-628C-EECE41E95403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651D31D-9F70-89F7-46D8-72DC6FBD7B7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3894A9F-6C64-648C-BA11-520166E58DE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779EF45-C9A9-01B2-1DD4-470348817F6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FDE8B7A-9433-220D-148B-6354D88B304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6621D4F-031D-61F7-7D6E-6C744CE590D8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557CDA3-6485-352C-5526-1FB59141D1FD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6743744-6B07-06D3-7B77-C0A13BE632D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07212A4-4CDA-FCDF-C215-4ACFEE9C748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7F2312-6633-4C2B-8C54-E27AFC6C130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16C56BE-D042-389F-868D-39A1C3B075B4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D32FF6D-821F-113F-8D66-BB330137B8D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45731B2-35D7-7018-041C-66F2329F6776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184EEC4-E6DF-3492-E41F-4E7EC66C10D5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4BFACE0-603D-49E1-4A1F-9CAEC08B8C0B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715A8F3-F01E-DF31-7EF4-E91B7A7FAF3A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DC22B9C-ADFE-55BA-DD81-EC591F1C48E4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78301AC-FA7B-EADC-D3B6-F9567F5ADD00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518A662-AB92-3E7E-F402-5323852CE683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685505F-FEF3-101F-AC56-8C45A368F9D8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F5212E9D-A827-51A7-E83A-10F169AEC27F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07207B8-CB6D-EBDC-2C57-FD8DA931EA54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F0EB422-B0BC-087C-A7AD-C601057AD257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ADE3783-E488-610F-B474-1AAB4C3DAF50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BF7C963-4EA9-E695-377F-0999100BEF92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C82A1DCB-43D8-981F-F160-D421750E294C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6191D67-7B83-A7B7-AA48-3137E6428797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8E484F08-88B1-7D09-E4A0-C6B22D4F957D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7C66F57-5688-3979-15B1-EA36C2377537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34012A2-DD22-5490-9B7B-F8EB44C8B780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148E628-0757-20AA-407F-C90D27B35CFB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93F0DE7-AF8F-9991-211B-E51642F51D1B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FC9171CD-68D1-9609-5CC5-1FAD0BC58CD6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98CD447-E13A-65DD-2D46-AA2C2C0E8BDD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2FD1DC6-0D1F-CB23-24C2-41445C3CA404}"/>
              </a:ext>
            </a:extLst>
          </p:cNvPr>
          <p:cNvSpPr txBox="1"/>
          <p:nvPr/>
        </p:nvSpPr>
        <p:spPr>
          <a:xfrm>
            <a:off x="493076" y="521109"/>
            <a:ext cx="4438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Remove </a:t>
            </a:r>
            <a:r>
              <a:rPr lang="ko-KR" altLang="en-US" sz="3600" dirty="0"/>
              <a:t>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FE9D0F8-79EF-1E4B-6547-A21CA893778C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9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B3651-F249-07B6-AB2A-70761551C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548C6DB-B84D-C5BF-821C-A2D354066270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18B166-F470-5911-2335-D7A41D72B078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29C458-5872-FF41-0794-F1369219175C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5CE0440-6899-E9AC-8BC2-46EEF835B79F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8CAA4E0-B9F0-05FF-1339-8485D9F8E64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D4502D-3C39-1286-F699-E560645EF20F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6A798DF-6395-F9EC-B0C8-566E36622304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8BAC962-B741-00AB-E2F4-9003D12C04A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2D06016-76E4-C618-D737-BB8800B20FA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4D2D48-EF61-8E44-2973-BD3E008D834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1A1859C-4793-5199-567E-E1C66FF5277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069F23A-5166-FA69-695E-C7F4AA749BD4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6CB3932-B160-E15F-BE8B-6FC3A2ED29FA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54C312D-84EC-7CEB-BA71-6B08EB9C6563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443BA3E-6F4D-89E7-43B7-C6B7585E5B2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6521E2-D042-50B2-1901-2D3D1FF942D9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A1D7DB1-ECA9-B539-718B-282233AFDC1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E6E386-3B75-EA55-1B26-8BE049DD26C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636177-B421-14A9-90F1-C71C5886ECCF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E15F0B1-24FC-E495-37BC-34AF93DFD658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CF37DAD-7E6E-5333-494D-722EFB65379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B3F577E-849B-CD78-3341-A931707A3AE9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197BDFE-A302-6674-D9D3-D493374CF80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71BEFC8-F64A-B8B9-8A31-1BBAC897F64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F2D2372-09F0-C724-95EB-F1F1D825CF3E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477600D-7B35-29BC-AAD8-91F0A47A25C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503B31-FB2A-6176-9680-226CBEE5D9A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B08518C-D476-561F-5904-066566BFF6B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B308F62-4104-6C3C-C8F2-0A03B2F274D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367844D-BA77-5E61-54E7-9DE93D406B3D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656ED16-A739-5807-3602-0CC31EB46F4D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10024A2-AE36-DF93-223C-670B113FB7CE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61F7B3F-4E0B-CA93-4F72-DF5B5EB3D9AA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17A61B8-4FB7-E63B-63BB-61038C169F98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A1B089F-A82E-93DD-68A5-AF8782E67402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DB0CFF8-EE19-F2B8-BBC2-D11FEF09584F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65BCF3A-A9F1-17C3-9263-3E4034C98739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F283CA5-B607-2C23-DED0-387ECE03B15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30EB524-CE2C-41B7-33A6-FA00BD49BFCD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03E1F1A-152F-3112-FE2C-BE07BA6D4780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A9955B7-959E-4769-2A20-37ACB5574FF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1F061F9-C4E8-1E09-E21B-429C1C95AFA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DFD4E18-FA0C-66E4-8314-0C3D969DEBBC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AC2832D-19B6-7063-581E-8E478E12DAB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4136CA1-B22A-AA96-D6D7-25FD5315886B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08188CF-801F-82CC-2DF4-605EBC5DE13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831A1F5-82C3-89E3-AB9B-DFC838FD4259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22ABA9F-8BB5-CDD4-4370-A9E40F367FA8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A6DF9E2-69DE-9535-36DA-C5DAE9D93376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093C885-0EDD-8588-E1E7-ED929D661D4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340AE18-E044-E613-7BE8-7E5ED44CB73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A5FC94B-0749-90AC-C121-0553198C39D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1641125-4316-AA06-F1B0-75DDD6734E37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FF92B06-7F2B-E992-FBD4-431FEC72F57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1915E7D-350C-A655-E25A-867E618EF6A5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30FEFE-46A6-009D-644D-60C70ED7D60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3EFA007-D76D-ECD7-92FE-EB16EBF5DFB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35D32D1-F82C-B716-D801-63DD808A1E20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D5B4715-6CED-E659-61D4-6C7C3FB6EE8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191D504-5E7A-0736-227E-B471CCD70F42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4CA553F-1C73-8E50-4B27-26B9DB9B019E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1C70231-E662-8B04-9641-845B7800252E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2665D09-491D-11BF-1B27-3EB673C381AC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40582D3-F1CC-3EE3-68CA-33065D558BF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358BAD4-83CF-0DDF-BB5C-6CA34D096C2A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3DB56D0-50A2-408F-98C7-82D86E270311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3A2AA65-FDBE-98AA-E3DB-3AD675B884B3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A8D46BC-626C-6E07-A19D-71C157E6543C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94EBD1B-6525-0859-869A-93E38C38190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67E9B55-A9BF-6A30-5AC8-4E2E1AA6434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E37A721-031E-9C1C-6AA4-F5ADDF8A056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CF27BD7-E87D-B93D-E453-895C8D7E3448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6925607-B385-7157-0ADA-37F528BF1B34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EF43C56-E895-0DD4-3121-03E085305262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F14B042-2ADC-03CC-3B09-534E3AE04608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75AB6FD-859A-E78A-0317-328259F8EA88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2E291CE-B373-D162-BD69-68B466045A04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FE1C69C-C6C6-BD7D-B427-7E977DB98E8C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1F14FE9-2573-3C75-C662-ED6F7CD2EC9F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00EE910-4E58-5AF1-8AFE-6055AA7F0E41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C158C01-7B28-CADC-AC22-31A45F2B73D7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7A3C9F6-A2E0-DABE-E1B3-B8EA2BE31C38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0DD7102-2591-BDA1-9957-D29C4AA42392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073E4D6-3033-2568-E297-E566E102E2FB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6703894-7235-7544-B8D4-3D4A729BB5BA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AE0B17B-22D3-0602-0D2E-FB3264CAF993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8840D848-9886-7997-BD29-5C15705C052A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9A74EA4D-F9F3-4873-010E-7B3809F3E4BD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EC7BC56-3A6A-C8B9-E7BD-618F69206E1A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CF1C255-EFA7-EEE9-3E46-9A5AC6762D62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7ED2D5A-E0DA-A9DF-B2EE-DA7793F14658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68B75DD-7E2C-8E7D-90E7-707E955F2BF9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3D5E96DE-8FA9-17E3-056D-52D8216E3D2E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8796B582-16A9-8A0D-D495-E1CABD7E735B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23F4346B-54DE-F7BE-B949-59B98EA7E261}"/>
              </a:ext>
            </a:extLst>
          </p:cNvPr>
          <p:cNvSpPr txBox="1"/>
          <p:nvPr/>
        </p:nvSpPr>
        <p:spPr>
          <a:xfrm>
            <a:off x="493076" y="521109"/>
            <a:ext cx="7247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Find </a:t>
            </a:r>
            <a:r>
              <a:rPr lang="ko-KR" altLang="en-US" sz="3600" dirty="0"/>
              <a:t>중 </a:t>
            </a:r>
            <a:r>
              <a:rPr lang="en-US" altLang="ko-KR" sz="3600" dirty="0"/>
              <a:t>(1</a:t>
            </a:r>
            <a:r>
              <a:rPr lang="ko-KR" altLang="en-US" sz="3600" dirty="0"/>
              <a:t>층의 </a:t>
            </a:r>
            <a:r>
              <a:rPr lang="en-US" altLang="ko-KR" sz="3600" dirty="0"/>
              <a:t>4</a:t>
            </a:r>
            <a:r>
              <a:rPr lang="ko-KR" altLang="en-US" sz="3600" dirty="0"/>
              <a:t>번 배제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CF83217-5127-CF9F-E21B-5F79C61676D6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41C7BC4-2D25-942D-00C6-AE639161420E}"/>
              </a:ext>
            </a:extLst>
          </p:cNvPr>
          <p:cNvCxnSpPr>
            <a:cxnSpLocks/>
          </p:cNvCxnSpPr>
          <p:nvPr/>
        </p:nvCxnSpPr>
        <p:spPr>
          <a:xfrm>
            <a:off x="4014243" y="333334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521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D27BB-D1A9-AECA-F7D0-1EBF117BF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D9CAF4AF-E1D7-3798-518B-7813942EE7D7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DA997C8-C204-B3CD-C0F7-D23C9BFC47E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79473E4-57BE-5CCF-DC5D-80EABD102C7E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B03A615-028F-95C6-CFAF-BC550F7C9D95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9C47F6-FD3B-3917-BB09-C44D4530D2F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73AC966-CF3D-17EA-EEB3-679BC4F9AA5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CDDAB67-DAA9-0EA0-02E2-D526DB920448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BC8C52F-AE06-C919-C97A-46D5A3716E9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5C3BF27-3C17-0498-2FEC-BC8DB48BF20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670DA77-7622-D721-9C30-5EB248470D20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5B389EB-2BDB-A394-31BA-51F0DE23447C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E7037BA-E6F3-4C64-EB93-545504038D6B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090E942-FD4D-2C41-8B4C-FDA34D066A16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6AD6BA1-ACE4-329F-CED0-19B93E4EE88E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97DA8F9-3EE8-E38E-6FA5-69BC5ED20935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D377958-A5D6-A923-C449-4ECF664F3CBF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043B93D-F4F1-0922-6636-315D92B55FA1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F426B85-10FC-7455-EC81-82B9C2DDE70F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E6A8F22-EBF5-198A-5B53-0DE97106163B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B20F9CF-B9A3-0B38-5E12-5C41719DEEC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9DB9C03-FA10-5519-5DF6-8B3115550FF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DFE5C66-57D8-3042-9DB9-4B989744565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AFB0C60-A86C-B720-D27B-DE5C35A5A5FE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3912A70-4EE3-76DC-9443-2BCD921589E8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3674776-9B28-2F9B-7493-C4EE867A1987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DBF4720-7E57-0451-4B2E-62C2657102C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334D79-BD98-CE47-F333-4A984260E9F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BDDEF67-132D-924A-675C-24AD38F552D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CE50D80-17FA-AF7B-3880-F6CE14848E82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868322-AB85-22A4-5966-F4C6F22A998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E8AD1CF-59D2-AFDB-6399-C1A02CB21861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E207622-7F02-3595-B158-8DC71D00C69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F37677B-8E02-2F25-33B3-CD2B42AAA01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74C7982-A6CE-EF4F-BC06-E682A0008B57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8159D0C-0F9D-404A-C79D-CAEB56A94D71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A9CF756-EFA1-18FE-9290-69A5D8C4088F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986CBB2-AF3F-01B4-5A74-E0C22DFFCF97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6BAE591-E413-5760-E898-EFAEF317EFCD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C6B9509-D2C9-DC91-7DD8-7065D1BF08C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38FE4D7-A907-9AE2-69E3-EB64C2DE10F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B3E952-9A4F-B69B-AFCF-B2EC47F0C985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41FB4D9-30FB-FDCC-E7F6-8C181F271D2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1571750-6558-66E7-D30C-83E4DD92985E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1C556D0-527F-7AF6-94E5-14BF4129B04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62D8FB6-CB08-F092-D088-35D717A0B2C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75D22E0-8828-2ABF-0542-5BA78ACB74F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D2841E4-9552-12A6-330F-EDE33AD3F98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DAAE895-CE68-DFB1-82E7-F53FB141090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29FB11C-2F2D-274F-DAB0-3DFE325E1FC8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2E2634-A054-A338-1D24-BC467B255662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97FBC3A-550C-7F6D-9B77-DFEFC599ABC6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5865B73-181E-0097-515A-6CD9BD89EA2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AD8303D-CE89-7B29-827B-41FEEA4E669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5D51F94-9FB0-741D-2EBF-B97ADC956DB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CE42EBE-CE1F-F389-5B9E-1EE93D16BA9B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66EF5B4-4252-6D6A-2C59-82E8F53EFB7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5683E2E-6F46-8AB2-D255-EBF7AAD4063D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D935ED9-31F7-1703-BEE4-D40EE9C1150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11EB34F-5F63-F148-A3CE-2521580073C5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42806E0-EE75-35BE-8B25-14AAC796053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33AF49E-E61C-EE94-EA92-272A8E1EF643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6BEA6B2-DFD5-A95C-DA0D-292E776AF3E3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2FA0D85-99D8-C0B2-0BB9-D9022525B7E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B68893-DE54-4FBD-4C46-81663684AC2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B94F0F2-C2D3-054D-AF4E-A72BAD9D1CC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E157256-D8B2-C2F9-D462-50CC68897F9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40D0A1D-D1F0-0590-1CA8-35DF227BFB15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6AADAB1-6041-98ED-3369-34DCCEB022BE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B286FD1-8FA7-B2A6-9BA0-C39FB495494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4F1B5FF-2217-AF27-4C0E-D1876298D3E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DCFF717-1FFA-90CB-028C-0552A1074879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6DD6D81-5950-BC87-2307-2B0673D86E7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394F6BE-D552-6C38-5BBC-EEDDBFC3169D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E420F20-7E43-758F-A737-0B02091EA35D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1AC443B-7152-FBD0-40A5-DE49DFAA40B5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E509ABE-916A-1598-5E11-B1613ECF66AD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9197236-E406-104A-588B-34CA20415A7F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ED5DE7A-2C1F-53CB-1AF4-0193703A6662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79DF468-AFB5-2CE5-0735-48162C6EF438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63DBBCE-EC59-E7C5-49C8-6543F8A8F2A6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475F33C-E739-8990-25E2-9FAA5A384901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00B531C-0DB3-BF44-0122-D701B7745189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8898707-9BDE-E547-24D8-AD792C4BE08D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F6C98CB-5E07-F1D6-3F66-893729524208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F7DABA52-CDA9-EC3D-6C86-84E422605269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F1A1CBA-D1B5-D5BB-5463-555C6E98ACDE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3F949BC-8343-E7A8-71D1-0BB485BE2985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6F0E5010-FCF5-29E5-9F15-7A10B0A74842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4DAC637-C016-E1F5-7A25-BFAC25715C54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F173D39A-57FA-1A4B-776A-741A9AA2C28A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8C7FAA3-AFB6-F8AB-4A75-1644B8243D0A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3335198-86EE-D331-9164-81575A6B3ECB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EADFDDD-5EA4-5121-E2E7-D8A474BD73D1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64795B94-9724-3AD6-390F-CEC8200106C4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1EFCDA7-3D0B-69D0-520A-4ED725FD9DE1}"/>
              </a:ext>
            </a:extLst>
          </p:cNvPr>
          <p:cNvSpPr txBox="1"/>
          <p:nvPr/>
        </p:nvSpPr>
        <p:spPr>
          <a:xfrm>
            <a:off x="493076" y="521109"/>
            <a:ext cx="7247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Find </a:t>
            </a:r>
            <a:r>
              <a:rPr lang="ko-KR" altLang="en-US" sz="3600" dirty="0"/>
              <a:t>완 </a:t>
            </a:r>
            <a:r>
              <a:rPr lang="en-US" altLang="ko-KR" sz="3600" dirty="0"/>
              <a:t>(0</a:t>
            </a:r>
            <a:r>
              <a:rPr lang="ko-KR" altLang="en-US" sz="3600" dirty="0"/>
              <a:t>층의 </a:t>
            </a:r>
            <a:r>
              <a:rPr lang="en-US" altLang="ko-KR" sz="3600" dirty="0"/>
              <a:t>4</a:t>
            </a:r>
            <a:r>
              <a:rPr lang="ko-KR" altLang="en-US" sz="3600" dirty="0"/>
              <a:t>번 배제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E60BC5C-84A4-1F8F-E811-9A369157E5F7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62B0A9-BA02-1719-6228-285BD1C11787}"/>
              </a:ext>
            </a:extLst>
          </p:cNvPr>
          <p:cNvCxnSpPr>
            <a:cxnSpLocks/>
          </p:cNvCxnSpPr>
          <p:nvPr/>
        </p:nvCxnSpPr>
        <p:spPr>
          <a:xfrm>
            <a:off x="4014243" y="333334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C1DFE1E-4130-BB05-7BD1-BF7AA9A2FC84}"/>
              </a:ext>
            </a:extLst>
          </p:cNvPr>
          <p:cNvCxnSpPr>
            <a:cxnSpLocks/>
          </p:cNvCxnSpPr>
          <p:nvPr/>
        </p:nvCxnSpPr>
        <p:spPr>
          <a:xfrm>
            <a:off x="4014243" y="376596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64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0CAAB-BF11-1D22-0865-DA99A4B7D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F0429-CDBE-372A-6D5D-99153CDC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Add </a:t>
            </a:r>
            <a:r>
              <a:rPr lang="ko-KR" altLang="en-US" dirty="0"/>
              <a:t>부분에서 문제가 생기는 상황 추론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010DED6-5D00-2817-1D82-89102C8A8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 err="1"/>
              <a:t>All_Removed</a:t>
            </a:r>
            <a:r>
              <a:rPr lang="ko-KR" altLang="en-US" dirty="0"/>
              <a:t>로 연결리스트에서 연결이 완전히 끊겼는지를 파악하는 과정에서 문제가 생기는 상황에 대한 고찰</a:t>
            </a:r>
          </a:p>
        </p:txBody>
      </p:sp>
    </p:spTree>
    <p:extLst>
      <p:ext uri="{BB962C8B-B14F-4D97-AF65-F5344CB8AC3E}">
        <p14:creationId xmlns:p14="http://schemas.microsoft.com/office/powerpoint/2010/main" val="1312052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9200653C-382A-4CA8-0623-4037A5B46F6E}"/>
              </a:ext>
            </a:extLst>
          </p:cNvPr>
          <p:cNvSpPr/>
          <p:nvPr/>
        </p:nvSpPr>
        <p:spPr>
          <a:xfrm>
            <a:off x="1292943" y="2389239"/>
            <a:ext cx="1170039" cy="7177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EB3499-A938-BBD6-3354-ED69AD9EE4AE}"/>
              </a:ext>
            </a:extLst>
          </p:cNvPr>
          <p:cNvSpPr/>
          <p:nvPr/>
        </p:nvSpPr>
        <p:spPr>
          <a:xfrm>
            <a:off x="3401962" y="2389239"/>
            <a:ext cx="1170039" cy="7177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90A2C7A-107E-853D-6A3C-E35432AB85E7}"/>
              </a:ext>
            </a:extLst>
          </p:cNvPr>
          <p:cNvSpPr/>
          <p:nvPr/>
        </p:nvSpPr>
        <p:spPr>
          <a:xfrm>
            <a:off x="5510981" y="2389239"/>
            <a:ext cx="1170039" cy="7177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119442F-0A62-9F85-9AB8-E515B415F9EA}"/>
              </a:ext>
            </a:extLst>
          </p:cNvPr>
          <p:cNvSpPr/>
          <p:nvPr/>
        </p:nvSpPr>
        <p:spPr>
          <a:xfrm>
            <a:off x="7620000" y="2389239"/>
            <a:ext cx="1170039" cy="7177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A44FA5B-EBF7-5E0E-7719-FBFB6AE6D2DE}"/>
              </a:ext>
            </a:extLst>
          </p:cNvPr>
          <p:cNvSpPr/>
          <p:nvPr/>
        </p:nvSpPr>
        <p:spPr>
          <a:xfrm>
            <a:off x="9729018" y="2389239"/>
            <a:ext cx="1170039" cy="7177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EEB32DF-0E23-06C4-CEA1-AAECA679B961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2462982" y="2748116"/>
            <a:ext cx="938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87513CD-4061-11A5-6A68-7BA299556C79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4572001" y="2748116"/>
            <a:ext cx="938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3A2EC14C-E72F-45E4-DD45-751D5A7F3031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6681020" y="2748116"/>
            <a:ext cx="938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B0EDDE1-8D69-52DD-3960-2CE902FFF01A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8790039" y="2748116"/>
            <a:ext cx="938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49C5539-1507-9E9F-2E12-A2ADF19EAC0A}"/>
              </a:ext>
            </a:extLst>
          </p:cNvPr>
          <p:cNvSpPr txBox="1"/>
          <p:nvPr/>
        </p:nvSpPr>
        <p:spPr>
          <a:xfrm>
            <a:off x="1154417" y="3873911"/>
            <a:ext cx="10047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이렇게 연결된 상태에서 스레드 </a:t>
            </a:r>
            <a:r>
              <a:rPr lang="en-US" altLang="ko-KR" sz="1600" dirty="0"/>
              <a:t>A, B, C </a:t>
            </a:r>
            <a:r>
              <a:rPr lang="ko-KR" altLang="en-US" sz="1600" dirty="0"/>
              <a:t>에서 </a:t>
            </a:r>
            <a:r>
              <a:rPr lang="en-US" altLang="ko-KR" sz="1600" dirty="0"/>
              <a:t>Removed, Add, Find</a:t>
            </a:r>
            <a:r>
              <a:rPr lang="ko-KR" altLang="en-US" sz="1600" dirty="0"/>
              <a:t>를 비슷한 시점에 </a:t>
            </a:r>
            <a:r>
              <a:rPr lang="ko-KR" altLang="en-US" sz="1600" dirty="0" err="1"/>
              <a:t>하고있다고</a:t>
            </a:r>
            <a:r>
              <a:rPr lang="ko-KR" altLang="en-US" sz="1600" dirty="0"/>
              <a:t> 가정한 상황</a:t>
            </a:r>
            <a:endParaRPr lang="en-US" altLang="ko-KR" sz="1600" dirty="0"/>
          </a:p>
          <a:p>
            <a:r>
              <a:rPr lang="ko-KR" altLang="en-US" sz="1600" dirty="0"/>
              <a:t>여기서 문제가 되는 시나리오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084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FFA01-8314-FBFB-3B2F-6837E16B0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B6517327-DF78-255E-98B4-A549E51A354C}"/>
              </a:ext>
            </a:extLst>
          </p:cNvPr>
          <p:cNvSpPr/>
          <p:nvPr/>
        </p:nvSpPr>
        <p:spPr>
          <a:xfrm>
            <a:off x="1292943" y="599768"/>
            <a:ext cx="1170039" cy="7177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B071766-66A0-B84D-47E3-3A90AEB4514C}"/>
              </a:ext>
            </a:extLst>
          </p:cNvPr>
          <p:cNvSpPr/>
          <p:nvPr/>
        </p:nvSpPr>
        <p:spPr>
          <a:xfrm>
            <a:off x="3401962" y="599768"/>
            <a:ext cx="1170039" cy="71775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370B715-C79E-380F-63FA-A0C0B75736AD}"/>
              </a:ext>
            </a:extLst>
          </p:cNvPr>
          <p:cNvSpPr/>
          <p:nvPr/>
        </p:nvSpPr>
        <p:spPr>
          <a:xfrm>
            <a:off x="5510981" y="599768"/>
            <a:ext cx="1170039" cy="7177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FB50895-BEFD-FB91-DB14-1CCC2413534C}"/>
              </a:ext>
            </a:extLst>
          </p:cNvPr>
          <p:cNvSpPr/>
          <p:nvPr/>
        </p:nvSpPr>
        <p:spPr>
          <a:xfrm>
            <a:off x="7620000" y="599768"/>
            <a:ext cx="1170039" cy="7177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89E326C-EECE-884B-D79D-55F04A41B8BF}"/>
              </a:ext>
            </a:extLst>
          </p:cNvPr>
          <p:cNvSpPr/>
          <p:nvPr/>
        </p:nvSpPr>
        <p:spPr>
          <a:xfrm>
            <a:off x="9729018" y="599768"/>
            <a:ext cx="1170039" cy="7177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FBEA0A2-767F-1BA2-D50E-D8E8D986456C}"/>
              </a:ext>
            </a:extLst>
          </p:cNvPr>
          <p:cNvCxnSpPr>
            <a:stCxn id="41" idx="3"/>
            <a:endCxn id="42" idx="1"/>
          </p:cNvCxnSpPr>
          <p:nvPr/>
        </p:nvCxnSpPr>
        <p:spPr>
          <a:xfrm>
            <a:off x="2462982" y="958645"/>
            <a:ext cx="938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CF26A76-521A-608B-1A64-EE6763434FBD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4572001" y="958645"/>
            <a:ext cx="938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377C26A-386E-EED3-5487-852CD1E8B6FC}"/>
              </a:ext>
            </a:extLst>
          </p:cNvPr>
          <p:cNvCxnSpPr>
            <a:stCxn id="43" idx="3"/>
            <a:endCxn id="44" idx="1"/>
          </p:cNvCxnSpPr>
          <p:nvPr/>
        </p:nvCxnSpPr>
        <p:spPr>
          <a:xfrm>
            <a:off x="6681020" y="958645"/>
            <a:ext cx="938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9679733-C4EA-D54B-8B4C-C195CEAF7901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8790039" y="958645"/>
            <a:ext cx="938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38A129D-BB6A-71A9-09AE-A9F943ED5BA8}"/>
              </a:ext>
            </a:extLst>
          </p:cNvPr>
          <p:cNvSpPr txBox="1"/>
          <p:nvPr/>
        </p:nvSpPr>
        <p:spPr>
          <a:xfrm>
            <a:off x="1072124" y="1676399"/>
            <a:ext cx="718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 </a:t>
            </a:r>
            <a:r>
              <a:rPr lang="ko-KR" altLang="en-US" sz="1600" dirty="0"/>
              <a:t>스레드가 </a:t>
            </a:r>
            <a:r>
              <a:rPr lang="en-US" altLang="ko-KR" sz="1600" dirty="0"/>
              <a:t>4</a:t>
            </a:r>
            <a:r>
              <a:rPr lang="ko-KR" altLang="en-US" sz="1600" dirty="0"/>
              <a:t>노드를 </a:t>
            </a:r>
            <a:r>
              <a:rPr lang="en-US" altLang="ko-KR" sz="1600" dirty="0"/>
              <a:t>Add</a:t>
            </a:r>
            <a:r>
              <a:rPr lang="ko-KR" altLang="en-US" sz="1600" dirty="0"/>
              <a:t> 하기위해 </a:t>
            </a:r>
            <a:r>
              <a:rPr lang="en-US" altLang="ko-KR" sz="1600" dirty="0"/>
              <a:t>Find</a:t>
            </a:r>
            <a:r>
              <a:rPr lang="ko-KR" altLang="en-US" sz="1600" dirty="0"/>
              <a:t>로 </a:t>
            </a:r>
            <a:r>
              <a:rPr lang="en-US" altLang="ko-KR" sz="1600" dirty="0" err="1"/>
              <a:t>prevs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currs</a:t>
            </a:r>
            <a:r>
              <a:rPr lang="ko-KR" altLang="en-US" sz="1600" dirty="0"/>
              <a:t>를 찾아 놓은 상황</a:t>
            </a:r>
            <a:endParaRPr lang="en-US" altLang="ko-KR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4D78EAF-D45B-C429-6184-FAEECA50211D}"/>
              </a:ext>
            </a:extLst>
          </p:cNvPr>
          <p:cNvSpPr/>
          <p:nvPr/>
        </p:nvSpPr>
        <p:spPr>
          <a:xfrm>
            <a:off x="1292943" y="2389239"/>
            <a:ext cx="1170039" cy="7177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B16774-CA28-2718-BDE8-7A54363CAE7D}"/>
              </a:ext>
            </a:extLst>
          </p:cNvPr>
          <p:cNvSpPr/>
          <p:nvPr/>
        </p:nvSpPr>
        <p:spPr>
          <a:xfrm>
            <a:off x="3401962" y="2389239"/>
            <a:ext cx="1170039" cy="7177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87D0D4-7897-D11A-99E2-D0897CBD4F47}"/>
              </a:ext>
            </a:extLst>
          </p:cNvPr>
          <p:cNvSpPr/>
          <p:nvPr/>
        </p:nvSpPr>
        <p:spPr>
          <a:xfrm>
            <a:off x="5510981" y="2389239"/>
            <a:ext cx="1170039" cy="717754"/>
          </a:xfrm>
          <a:prstGeom prst="rect">
            <a:avLst/>
          </a:prstGeom>
          <a:solidFill>
            <a:srgbClr val="E971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0DB167-6D30-C284-E065-61953FE4C3F7}"/>
              </a:ext>
            </a:extLst>
          </p:cNvPr>
          <p:cNvSpPr/>
          <p:nvPr/>
        </p:nvSpPr>
        <p:spPr>
          <a:xfrm>
            <a:off x="7620000" y="2389239"/>
            <a:ext cx="1170039" cy="7177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508742-BD41-E9F9-234F-24A140BF6502}"/>
              </a:ext>
            </a:extLst>
          </p:cNvPr>
          <p:cNvSpPr/>
          <p:nvPr/>
        </p:nvSpPr>
        <p:spPr>
          <a:xfrm>
            <a:off x="9729018" y="2389239"/>
            <a:ext cx="1170039" cy="7177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2728C4E-E059-5636-824D-D56D8D03FA1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462982" y="2748116"/>
            <a:ext cx="938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ED6FB42-2109-BBF4-C366-DCBA0FEF44CE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572001" y="2748116"/>
            <a:ext cx="938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D9905C8-E20E-F543-F329-CADC0E0BD9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6681020" y="2748116"/>
            <a:ext cx="938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3404DB-4050-902E-D804-8D09A47515F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8790039" y="2748116"/>
            <a:ext cx="938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7BCB35-1C82-ED2A-3184-3EA86A61725B}"/>
              </a:ext>
            </a:extLst>
          </p:cNvPr>
          <p:cNvSpPr txBox="1"/>
          <p:nvPr/>
        </p:nvSpPr>
        <p:spPr>
          <a:xfrm>
            <a:off x="1072124" y="3465870"/>
            <a:ext cx="56369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 </a:t>
            </a:r>
            <a:r>
              <a:rPr lang="ko-KR" altLang="en-US" sz="1600" dirty="0"/>
              <a:t>스레드가 </a:t>
            </a:r>
            <a:r>
              <a:rPr lang="en-US" altLang="ko-KR" sz="1600" dirty="0"/>
              <a:t>5</a:t>
            </a:r>
            <a:r>
              <a:rPr lang="ko-KR" altLang="en-US" sz="1600" dirty="0"/>
              <a:t>노드를 </a:t>
            </a:r>
            <a:r>
              <a:rPr lang="en-US" altLang="ko-KR" sz="1600" dirty="0"/>
              <a:t>Remove</a:t>
            </a:r>
            <a:r>
              <a:rPr lang="ko-KR" altLang="en-US" sz="1600" dirty="0"/>
              <a:t>를 통해 모두 마킹을 마친 상황</a:t>
            </a:r>
            <a:endParaRPr lang="en-US" altLang="ko-KR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FCE2B9-72E5-13E5-1E64-85E373B97328}"/>
              </a:ext>
            </a:extLst>
          </p:cNvPr>
          <p:cNvSpPr/>
          <p:nvPr/>
        </p:nvSpPr>
        <p:spPr>
          <a:xfrm>
            <a:off x="1292943" y="4483514"/>
            <a:ext cx="1170039" cy="7177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30A1FA-0646-3AFA-6DAE-339D2776E80F}"/>
              </a:ext>
            </a:extLst>
          </p:cNvPr>
          <p:cNvSpPr/>
          <p:nvPr/>
        </p:nvSpPr>
        <p:spPr>
          <a:xfrm>
            <a:off x="3401962" y="4483514"/>
            <a:ext cx="1170039" cy="7177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FA04FF-4868-E687-054D-7399056D0CA4}"/>
              </a:ext>
            </a:extLst>
          </p:cNvPr>
          <p:cNvSpPr/>
          <p:nvPr/>
        </p:nvSpPr>
        <p:spPr>
          <a:xfrm>
            <a:off x="5510981" y="4198375"/>
            <a:ext cx="1170039" cy="71775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1CFBDC-1399-6076-1BB8-1C0AF99ACD4E}"/>
              </a:ext>
            </a:extLst>
          </p:cNvPr>
          <p:cNvSpPr/>
          <p:nvPr/>
        </p:nvSpPr>
        <p:spPr>
          <a:xfrm>
            <a:off x="7620000" y="4483514"/>
            <a:ext cx="1170039" cy="7177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3B9942-51D3-9D7F-4758-5117CCCBA67C}"/>
              </a:ext>
            </a:extLst>
          </p:cNvPr>
          <p:cNvSpPr/>
          <p:nvPr/>
        </p:nvSpPr>
        <p:spPr>
          <a:xfrm>
            <a:off x="9729018" y="4483514"/>
            <a:ext cx="1170039" cy="7177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69D051D-4C53-7130-5D8F-D40E54053C2D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2462982" y="4842391"/>
            <a:ext cx="938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AF85AC-08D4-C941-7BA4-467B5F2CF4B8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572001" y="4842391"/>
            <a:ext cx="3047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FB3FD48-C725-B7A9-330C-46EEF4600BD3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8790039" y="4842391"/>
            <a:ext cx="938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ED2088D-7B6A-21F1-EDEC-F79E8F4784E7}"/>
              </a:ext>
            </a:extLst>
          </p:cNvPr>
          <p:cNvSpPr txBox="1"/>
          <p:nvPr/>
        </p:nvSpPr>
        <p:spPr>
          <a:xfrm>
            <a:off x="1072124" y="5560144"/>
            <a:ext cx="58432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C </a:t>
            </a:r>
            <a:r>
              <a:rPr lang="ko-KR" altLang="en-US" sz="1600" dirty="0"/>
              <a:t>스레드가 </a:t>
            </a:r>
            <a:r>
              <a:rPr lang="en-US" altLang="ko-KR" sz="1600" dirty="0"/>
              <a:t>Find </a:t>
            </a:r>
            <a:r>
              <a:rPr lang="ko-KR" altLang="en-US" sz="1600" dirty="0"/>
              <a:t>도중 </a:t>
            </a:r>
            <a:r>
              <a:rPr lang="en-US" altLang="ko-KR" sz="1600" dirty="0"/>
              <a:t>5</a:t>
            </a:r>
            <a:r>
              <a:rPr lang="ko-KR" altLang="en-US" sz="1600" dirty="0"/>
              <a:t>노드를 연결리스트에서 제거를 </a:t>
            </a:r>
            <a:r>
              <a:rPr lang="ko-KR" altLang="en-US" sz="1600" dirty="0" err="1"/>
              <a:t>해버림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17407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B26BB-F898-283F-DA98-14C446157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53A07E-A615-3C82-585E-0078D2451F12}"/>
              </a:ext>
            </a:extLst>
          </p:cNvPr>
          <p:cNvSpPr/>
          <p:nvPr/>
        </p:nvSpPr>
        <p:spPr>
          <a:xfrm>
            <a:off x="1292943" y="2202430"/>
            <a:ext cx="1170039" cy="7177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A0E970-FCAE-23A6-D794-FCE4581C4F71}"/>
              </a:ext>
            </a:extLst>
          </p:cNvPr>
          <p:cNvSpPr/>
          <p:nvPr/>
        </p:nvSpPr>
        <p:spPr>
          <a:xfrm>
            <a:off x="3401962" y="2202430"/>
            <a:ext cx="1170039" cy="71775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2D30A0-1E05-A90C-8E6E-2196030893F4}"/>
              </a:ext>
            </a:extLst>
          </p:cNvPr>
          <p:cNvSpPr/>
          <p:nvPr/>
        </p:nvSpPr>
        <p:spPr>
          <a:xfrm>
            <a:off x="6190400" y="946361"/>
            <a:ext cx="1170039" cy="717754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7CCF4B6-A039-32D3-6A77-945EA718B37C}"/>
              </a:ext>
            </a:extLst>
          </p:cNvPr>
          <p:cNvSpPr/>
          <p:nvPr/>
        </p:nvSpPr>
        <p:spPr>
          <a:xfrm>
            <a:off x="7620000" y="2202430"/>
            <a:ext cx="1170039" cy="7177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B46DCF-373D-5E02-73DC-587704B91EEA}"/>
              </a:ext>
            </a:extLst>
          </p:cNvPr>
          <p:cNvSpPr/>
          <p:nvPr/>
        </p:nvSpPr>
        <p:spPr>
          <a:xfrm>
            <a:off x="9729018" y="2202430"/>
            <a:ext cx="1170039" cy="7177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03DF592-4A7A-5A90-2FB5-26B7749142E1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2462982" y="2561307"/>
            <a:ext cx="9389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54EFFF1-D794-E36F-A192-FC41796689E2}"/>
              </a:ext>
            </a:extLst>
          </p:cNvPr>
          <p:cNvCxnSpPr>
            <a:cxnSpLocks/>
            <a:stCxn id="15" idx="3"/>
            <a:endCxn id="32" idx="1"/>
          </p:cNvCxnSpPr>
          <p:nvPr/>
        </p:nvCxnSpPr>
        <p:spPr>
          <a:xfrm flipV="1">
            <a:off x="4572001" y="1305238"/>
            <a:ext cx="259562" cy="1256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BE17BA6-BD0A-DC99-042D-F681B3CB1E22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8790039" y="2561307"/>
            <a:ext cx="9389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CE429A-71A6-0587-7F3F-ED98789D3487}"/>
              </a:ext>
            </a:extLst>
          </p:cNvPr>
          <p:cNvSpPr txBox="1"/>
          <p:nvPr/>
        </p:nvSpPr>
        <p:spPr>
          <a:xfrm>
            <a:off x="1072124" y="3279060"/>
            <a:ext cx="6426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 </a:t>
            </a:r>
            <a:r>
              <a:rPr lang="ko-KR" altLang="en-US" sz="1600" dirty="0"/>
              <a:t>스레드가 </a:t>
            </a:r>
            <a:r>
              <a:rPr lang="en-US" altLang="ko-KR" sz="1600" dirty="0"/>
              <a:t>Add</a:t>
            </a:r>
            <a:r>
              <a:rPr lang="ko-KR" altLang="en-US" sz="1600" dirty="0"/>
              <a:t>로 연결리스트에 연결 </a:t>
            </a:r>
            <a:r>
              <a:rPr lang="ko-KR" altLang="en-US" sz="1600" dirty="0" err="1"/>
              <a:t>해버림</a:t>
            </a:r>
            <a:br>
              <a:rPr lang="en-US" altLang="ko-KR" sz="1600" dirty="0"/>
            </a:br>
            <a:r>
              <a:rPr lang="ko-KR" altLang="en-US" sz="1600" dirty="0"/>
              <a:t>이때 아직은 문제가 없지만 추후에 </a:t>
            </a:r>
            <a:r>
              <a:rPr lang="en-US" altLang="ko-KR" sz="1600" dirty="0"/>
              <a:t>5 </a:t>
            </a:r>
            <a:r>
              <a:rPr lang="ko-KR" altLang="en-US" sz="1600" dirty="0"/>
              <a:t>노드 재사용 시 문제가 되는 것</a:t>
            </a:r>
            <a:endParaRPr lang="en-US" altLang="ko-KR" sz="16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ACBC9D-3EC7-0810-4EB1-EC88921E0E76}"/>
              </a:ext>
            </a:extLst>
          </p:cNvPr>
          <p:cNvSpPr/>
          <p:nvPr/>
        </p:nvSpPr>
        <p:spPr>
          <a:xfrm>
            <a:off x="4831563" y="946361"/>
            <a:ext cx="1170039" cy="7177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59579E2-3F05-A6BD-73AC-5022164E9BA9}"/>
              </a:ext>
            </a:extLst>
          </p:cNvPr>
          <p:cNvCxnSpPr>
            <a:stCxn id="32" idx="3"/>
            <a:endCxn id="16" idx="1"/>
          </p:cNvCxnSpPr>
          <p:nvPr/>
        </p:nvCxnSpPr>
        <p:spPr>
          <a:xfrm>
            <a:off x="6001602" y="1305238"/>
            <a:ext cx="188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9913DF4-262D-9907-5D03-CC22051387C8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7360439" y="1305238"/>
            <a:ext cx="259561" cy="1256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BA2F3BF-7AFC-576C-3B93-3AF17DE6644B}"/>
              </a:ext>
            </a:extLst>
          </p:cNvPr>
          <p:cNvSpPr txBox="1"/>
          <p:nvPr/>
        </p:nvSpPr>
        <p:spPr>
          <a:xfrm>
            <a:off x="1072124" y="3996812"/>
            <a:ext cx="103369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결론은 </a:t>
            </a:r>
            <a:r>
              <a:rPr lang="en-US" altLang="ko-KR" sz="1600" dirty="0"/>
              <a:t>Add</a:t>
            </a:r>
            <a:r>
              <a:rPr lang="ko-KR" altLang="en-US" sz="1600" dirty="0"/>
              <a:t>에서 연결이 되는 다음 노드 </a:t>
            </a:r>
            <a:r>
              <a:rPr lang="en-US" altLang="ko-KR" sz="1600" dirty="0"/>
              <a:t>(</a:t>
            </a:r>
            <a:r>
              <a:rPr lang="ko-KR" altLang="en-US" sz="1600" dirty="0"/>
              <a:t>예시에선 </a:t>
            </a:r>
            <a:r>
              <a:rPr lang="en-US" altLang="ko-KR" sz="1600" dirty="0"/>
              <a:t>5</a:t>
            </a:r>
            <a:r>
              <a:rPr lang="ko-KR" altLang="en-US" sz="1600" dirty="0"/>
              <a:t>노드</a:t>
            </a:r>
            <a:r>
              <a:rPr lang="en-US" altLang="ko-KR" sz="1600" dirty="0"/>
              <a:t>) </a:t>
            </a:r>
            <a:r>
              <a:rPr lang="ko-KR" altLang="en-US" sz="1600" dirty="0"/>
              <a:t>가 </a:t>
            </a:r>
            <a:r>
              <a:rPr lang="en-US" altLang="ko-KR" sz="1600" dirty="0"/>
              <a:t>Marking </a:t>
            </a:r>
            <a:r>
              <a:rPr lang="ko-KR" altLang="en-US" sz="1600" dirty="0"/>
              <a:t>되었는지 또는 </a:t>
            </a:r>
            <a:r>
              <a:rPr lang="ko-KR" altLang="en-US" sz="1600" dirty="0" err="1"/>
              <a:t>아에</a:t>
            </a:r>
            <a:r>
              <a:rPr lang="ko-KR" altLang="en-US" sz="1600" dirty="0"/>
              <a:t> </a:t>
            </a:r>
            <a:r>
              <a:rPr lang="en-US" altLang="ko-KR" sz="1600" dirty="0" err="1"/>
              <a:t>All_Removed</a:t>
            </a:r>
            <a:r>
              <a:rPr lang="en-US" altLang="ko-KR" sz="1600" dirty="0"/>
              <a:t> </a:t>
            </a:r>
            <a:r>
              <a:rPr lang="ko-KR" altLang="en-US" sz="1600" dirty="0"/>
              <a:t>되어서</a:t>
            </a:r>
            <a:br>
              <a:rPr lang="en-US" altLang="ko-KR" sz="1600" dirty="0"/>
            </a:br>
            <a:r>
              <a:rPr lang="en-US" altLang="ko-KR" sz="1600" dirty="0"/>
              <a:t>EBR Container</a:t>
            </a:r>
            <a:r>
              <a:rPr lang="ko-KR" altLang="en-US" sz="1600" dirty="0"/>
              <a:t>에 들어가게 되었는지를 알 지 못해서 연결리스트의 구조가 꼬이는 것으로 추정</a:t>
            </a:r>
            <a:endParaRPr lang="en-US" altLang="ko-KR" sz="1600" dirty="0"/>
          </a:p>
          <a:p>
            <a:r>
              <a:rPr lang="ko-KR" altLang="en-US" sz="1600" dirty="0"/>
              <a:t>이를 해결하기 위해 </a:t>
            </a:r>
            <a:r>
              <a:rPr lang="en-US" altLang="ko-KR" sz="1600" dirty="0"/>
              <a:t>Add</a:t>
            </a:r>
            <a:r>
              <a:rPr lang="ko-KR" altLang="en-US" sz="1600" dirty="0"/>
              <a:t>로 연결리스트를 연결하기 전에 </a:t>
            </a:r>
            <a:r>
              <a:rPr lang="en-US" altLang="ko-KR" sz="1600" dirty="0" err="1"/>
              <a:t>currs</a:t>
            </a:r>
            <a:r>
              <a:rPr lang="en-US" altLang="ko-KR" sz="1600" dirty="0"/>
              <a:t>[0]</a:t>
            </a:r>
            <a:r>
              <a:rPr lang="ko-KR" altLang="en-US" sz="1600" dirty="0"/>
              <a:t>가 </a:t>
            </a:r>
            <a:r>
              <a:rPr lang="en-US" altLang="ko-KR" sz="1600" dirty="0"/>
              <a:t>Marking </a:t>
            </a:r>
            <a:r>
              <a:rPr lang="ko-KR" altLang="en-US" sz="1600" dirty="0"/>
              <a:t>되었는지 확인이 필요해 보임</a:t>
            </a:r>
            <a:br>
              <a:rPr lang="en-US" altLang="ko-KR" sz="1600" dirty="0"/>
            </a:br>
            <a:r>
              <a:rPr lang="ko-KR" altLang="en-US" sz="1600" dirty="0"/>
              <a:t>하지만 이 또한 </a:t>
            </a:r>
            <a:r>
              <a:rPr lang="en-US" altLang="ko-KR" sz="1600" dirty="0"/>
              <a:t>Marking </a:t>
            </a:r>
            <a:r>
              <a:rPr lang="ko-KR" altLang="en-US" sz="1600" dirty="0" err="1"/>
              <a:t>되있는지</a:t>
            </a:r>
            <a:r>
              <a:rPr lang="ko-KR" altLang="en-US" sz="1600" dirty="0"/>
              <a:t> 확인과 동시에 연결을 원자적으로 할 수 없기에</a:t>
            </a:r>
            <a:br>
              <a:rPr lang="en-US" altLang="ko-KR" sz="1600" dirty="0"/>
            </a:br>
            <a:r>
              <a:rPr lang="ko-KR" altLang="en-US" sz="1600" dirty="0"/>
              <a:t>찰나의 순간에 </a:t>
            </a:r>
            <a:r>
              <a:rPr lang="en-US" altLang="ko-KR" sz="1600" dirty="0"/>
              <a:t>Marking</a:t>
            </a:r>
            <a:r>
              <a:rPr lang="ko-KR" altLang="en-US" sz="1600" dirty="0"/>
              <a:t>과 </a:t>
            </a:r>
            <a:r>
              <a:rPr lang="en-US" altLang="ko-KR" sz="1600" dirty="0"/>
              <a:t>Removed</a:t>
            </a:r>
            <a:r>
              <a:rPr lang="ko-KR" altLang="en-US" sz="1600" dirty="0"/>
              <a:t> 되지 않을까 우려됨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5176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C8BF4-82BB-2F76-3755-B95F3704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0E080FA-4FD7-41CA-DA25-F7D21BF9DF36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56CC460-B866-727D-44ED-5FFA1EEEF0D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96DE791-F9E5-D7FF-51C9-92CAAFA743AA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C83E8E0-4D06-A330-F797-204D04193F44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E285E69-42B3-B400-5C19-3797BAF856C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9402F23-76B4-5100-DA13-3FCC8E3AC4D7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8A2724E-AF3B-3402-310D-CAFE7BACB8D0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3FF5DAF-0FE7-C130-E972-E77EDF608F6D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881CECA-B7BA-56BD-2358-56D80F7AC2BB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BE6E8D7-A750-AC1D-016F-23048026D38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209E7B-3958-961B-6C14-E42CD33E213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EA1E9A-767E-F3CE-43EB-0ACBA3944E9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9A925E6-05E9-E64A-0C70-13445DE35439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CB5EF0-5A06-B7AD-E1FD-DBE48C423D8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3EAACA9-E7D1-4CD5-CC47-7A049B81066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280F58-13CF-F2F4-3F3C-90338788B4A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41C1537-D6E5-19FF-923F-FEDA62B5231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E0E7E7D-8205-F07D-498E-E6A043399A6E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774AF98-9D5A-079E-FC33-209BC4FB90CA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57D2CAA-EAA0-09B4-76E9-967BB619C40C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84C7F71-B7A2-F71E-C948-6439D962F92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E33F83-C6C0-C02A-3A04-7E9DB7521EAE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63D5A05-741C-7226-2EB1-2B9C0E6E96D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75F0A76-8C8A-678D-67FD-59FC737651A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0AB8FEE-2755-D04A-2F3E-6720CEFEF2E7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FA136C1-B54B-FE3B-48E2-1B12EBEF419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57C1F17-9AD5-E2F3-5D9E-74668A07B20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A7EEB7A-0F69-D62D-3B23-D46DF015BEA8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399344-7AB7-69A1-144A-CA87EF8A429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C7081A1-328A-4ADF-F030-E39B686A621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BC19F15-5E46-4383-086B-22C748E6AD92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2264C32-CD6B-1BBA-1AC6-D7E01C80842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5BFF679-02A1-FC99-7092-C1209EA56AA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EDC9379-8101-3C82-1802-F3825A2F8053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6532656-8723-7E03-EEAD-72BADC1B1DA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654DF30-68FB-542A-74FD-3859F00E70D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ADDCEA-2680-909C-D4B3-6FA8A2250653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FC5F8A-2B92-1083-0689-52F8F6E39F5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4D748C9-0D74-1E7A-97F1-320B979D2AE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C0A1C5E-3C48-FA9B-5E13-A666B5D76308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66B24FC-E1DF-6A19-184A-00BD26C0F201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37FF05B-B065-5207-4ADF-CB3C0728F38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EC794B1-10AD-03F8-8C35-DA8B871BD21A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7A6D47E-3530-C021-CE4B-02C5259C588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3FE3BC7-5E6B-EE9B-67E3-787B73357A1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33122EB-AACE-ACFD-9770-FA5F7CC51C37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5C254C7-F318-1D7B-3889-93BF612A210E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E068895-3928-FC34-3F8B-57B0084E4C4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4502CD0-2C74-0F61-EE50-273EB58AF667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DAAE7CE-9373-9C1F-B14C-12F18D6031AC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17A76CC-A629-0DEA-9B60-954E1A20B6E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621907E-EF19-AC83-9B10-6D725403103D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0E5E032-6478-E44C-56A6-3845652DF6D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B6B4CA0-3A39-1A07-8F75-B36A17E0B265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CFACE2F-AF63-C362-DAD0-46EAA2638609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AB1DB24-9FD2-F137-512C-2F11D94906F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792C4E6-AD0A-0D33-3155-9ADD16670D6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3907169-9D87-7DB6-590D-81C51DB6AC1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7EF01FF-27DE-1276-A184-B04DBD43CC2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CAA86FD-46F7-E97A-B037-5FBE4B43FB64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55CFC35-CF56-AD03-F0C5-1E891F0FD4DF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CBE34F9-CF68-F903-1CFD-EF7662258FC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1AAF5A2-629A-9209-D891-1739587BF9EB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D4952E2-EFED-CD85-43FF-F707FE4A75D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556ADCA-B797-E181-8783-440A4F57A41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D63D92C-2182-D312-DAF2-916E9D976ECE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BFCF75-87B9-0E50-07CC-29C2A77BF0F6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B8F0C1A-13B4-7DA9-DB6E-1A417402DCD8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745DD56-B248-234A-0867-71A745B63C4A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64E1D7-C6D2-54F1-6E2E-FE1690FF4CDF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2624A4F-9755-1926-389A-02B06A26C32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C293268-B0B4-B546-A775-8368F756366D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E783EFB-45F0-B468-72EC-267B798BE118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25045AC-7BB9-7BA7-5CDC-14102597A331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8C88A98-1654-C04D-C5B5-EED0DEA403F0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FF1211A-3DC4-196C-4A19-A01DE5C0C4B1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EB2E6FC-DDDE-7356-C78D-DDA0D3F6BD82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8868C1C-4C9C-85D7-EB50-DB3A6EE50AD1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C33BE03-49A4-8F80-8F3E-168365E80A04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B86B522-79D0-AC8A-5CC6-3273500C84F2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FAAC9AD6-63BB-3214-8433-532F0FE5C893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4724103-C723-8356-2C67-1E0B78D93660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87A17CC-58F6-7FE0-5DDF-72D516495865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3BB4608-CD7A-7875-1EE6-9FAC9F9E3F1D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83BB173-BA15-6D53-0F2E-9A81A9C36887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12CCE290-0042-DA16-1709-D28AC9D6CC26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A190D456-3D83-EF45-731D-2ED77CE1E276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81E6027-180B-E344-9104-7DF89D9D134B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93AC20F-B7F6-E241-C28D-525EF3DFF9E4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0E45DE1-2168-3881-E46A-8F3A1ED37896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7B0A17F-21BD-7EB2-7522-152816B65C5D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50B17DCF-9D5C-A42E-6CA2-49A6161E4958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80E2E4E-0776-DF42-2384-418BA908FCC0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E2095CD-7BA5-5743-511D-24211B3FEFDA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EB91B14-80F2-4485-6632-1DD33A0F868D}"/>
              </a:ext>
            </a:extLst>
          </p:cNvPr>
          <p:cNvSpPr txBox="1"/>
          <p:nvPr/>
        </p:nvSpPr>
        <p:spPr>
          <a:xfrm>
            <a:off x="493076" y="521109"/>
            <a:ext cx="6038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Marking </a:t>
            </a:r>
            <a:r>
              <a:rPr lang="ko-KR" altLang="en-US" sz="3600" dirty="0"/>
              <a:t>되었을 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C6CE9-CB22-2FD6-AB6C-3309D131A7EF}"/>
              </a:ext>
            </a:extLst>
          </p:cNvPr>
          <p:cNvSpPr txBox="1"/>
          <p:nvPr/>
        </p:nvSpPr>
        <p:spPr>
          <a:xfrm>
            <a:off x="731630" y="4601498"/>
            <a:ext cx="105384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4 </a:t>
            </a:r>
            <a:r>
              <a:rPr lang="ko-KR" altLang="en-US" sz="1600" dirty="0"/>
              <a:t>이전 노드를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할 때 </a:t>
            </a:r>
            <a:r>
              <a:rPr lang="en-US" altLang="ko-KR" sz="1600" dirty="0"/>
              <a:t>4 </a:t>
            </a:r>
            <a:r>
              <a:rPr lang="ko-KR" altLang="en-US" sz="1600" dirty="0"/>
              <a:t>노드를 연결리스트에서 건드리지 않음 </a:t>
            </a:r>
            <a:r>
              <a:rPr lang="en-US" altLang="ko-KR" sz="1600" dirty="0"/>
              <a:t>(</a:t>
            </a:r>
            <a:r>
              <a:rPr lang="ko-KR" altLang="en-US" sz="1600" dirty="0"/>
              <a:t>사실 </a:t>
            </a:r>
            <a:r>
              <a:rPr lang="en-US" altLang="ko-KR" sz="1600" dirty="0"/>
              <a:t>2, 3 </a:t>
            </a:r>
            <a:r>
              <a:rPr lang="ko-KR" altLang="en-US" sz="1600" dirty="0"/>
              <a:t>노드도 </a:t>
            </a:r>
            <a:r>
              <a:rPr lang="ko-KR" altLang="en-US" sz="1600" dirty="0" err="1"/>
              <a:t>마킹되어</a:t>
            </a:r>
            <a:r>
              <a:rPr lang="ko-KR" altLang="en-US" sz="1600" dirty="0"/>
              <a:t> 있다면 건드림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4 </a:t>
            </a:r>
            <a:r>
              <a:rPr lang="ko-KR" altLang="en-US" sz="1600" dirty="0"/>
              <a:t>노드를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할 때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3,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6(1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3,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5(0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 </a:t>
            </a:r>
            <a:r>
              <a:rPr lang="en-US" altLang="ko-KR" sz="1600" dirty="0"/>
              <a:t>+ </a:t>
            </a:r>
            <a:r>
              <a:rPr lang="ko-KR" altLang="en-US" sz="1600" dirty="0"/>
              <a:t>모든 연결 끊어짐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4 </a:t>
            </a:r>
            <a:r>
              <a:rPr lang="ko-KR" altLang="en-US" sz="1600" dirty="0"/>
              <a:t>이후 노드를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할 때</a:t>
            </a:r>
            <a:br>
              <a:rPr lang="en-US" altLang="ko-KR" sz="1600" dirty="0"/>
            </a:br>
            <a:r>
              <a:rPr lang="en-US" altLang="ko-KR" sz="1600" dirty="0"/>
              <a:t>if 6</a:t>
            </a:r>
            <a:r>
              <a:rPr lang="ko-KR" altLang="en-US" sz="1600" dirty="0"/>
              <a:t>노드를 찾는다면</a:t>
            </a:r>
            <a:r>
              <a:rPr lang="en-US" altLang="ko-KR" sz="1600" dirty="0"/>
              <a:t>?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3,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6(1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5,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6(0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 + </a:t>
            </a:r>
            <a:r>
              <a:rPr lang="ko-KR" altLang="en-US" sz="1600" dirty="0"/>
              <a:t>모든 연결 끊어짐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ex(</a:t>
            </a:r>
            <a:r>
              <a:rPr lang="ko-KR" altLang="en-US" sz="1600" dirty="0"/>
              <a:t>예외</a:t>
            </a:r>
            <a:r>
              <a:rPr lang="en-US" altLang="ko-KR" sz="1600" dirty="0"/>
              <a:t>)) 4 </a:t>
            </a:r>
            <a:r>
              <a:rPr lang="ko-KR" altLang="en-US" sz="1600" dirty="0"/>
              <a:t>이전 노드를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하지만 연속해서 </a:t>
            </a:r>
            <a:r>
              <a:rPr lang="en-US" altLang="ko-KR" sz="1600" dirty="0"/>
              <a:t>Marking </a:t>
            </a:r>
            <a:r>
              <a:rPr lang="ko-KR" altLang="en-US" sz="1600" dirty="0"/>
              <a:t>되어 있어서 연속적으로 연결리스트의 구조 변경이 </a:t>
            </a:r>
            <a:r>
              <a:rPr lang="ko-KR" altLang="en-US" sz="1600" dirty="0" err="1"/>
              <a:t>일어남</a:t>
            </a:r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72C451-E445-082E-ABE1-393118E413C6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02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40B0C-968F-426D-1729-7BCF35DFD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7C15AB-316A-65B0-3E0F-42B59A4DA4C8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1B52446-F062-E858-65A0-6E780D5FAE3B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BA1681A-B90E-4BE8-15A4-2D9D45B6139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172D92-C9C8-BBEF-6451-2C92DDE249C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AD21C7-3656-1FB3-9597-82FF814B36F9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CD22B12-AFD8-2E30-079E-8200B9E20CD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882893F-DF4A-488B-5962-A3D2F9C2F64B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0DEF8ED-4E6F-5C7C-CF85-CB2A8D83CB3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7697B8B-6C28-60AD-1043-3A436D543E5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BD98424-CDA5-5606-E56E-B3C2401BAD5F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39C9F43-0C71-911B-54E6-A9932C80C3D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D3FD089-CD9D-0D90-87C3-3069C2C3CEC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7408CF-F8F8-FB7E-4A19-148DC7665924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447A94-F1EE-C620-82B5-61EC5955BD1D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C603C0-C950-3B3C-E71E-8DF75A19778D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4A8F072-8B55-9487-FE10-E241FAEE78D5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D28A8AB-C57B-A78B-AD91-BE01215B5EA5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603D61B-CEB6-A666-B184-C5CC294C597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3506EE2-6CF0-96EF-0F16-C77C684E9171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7E73402-D06C-A13C-0378-6BF83C53654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65AA6C8-28BE-F279-9DDB-F9DF7BB035B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769953C-70B4-9F7E-F687-B8A490C640F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526028C-A3E8-0CA4-B4DF-E50C46FA28B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63A8ED5-3DED-62FA-C984-7BBA91157F3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0A39E95-91D0-8FD0-A09A-6D8F16F81E94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7734857-D848-093B-3EFC-565A8224D10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4AD5653-29F5-1F7E-B138-26B0A669B45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C75CD57-C1A5-982D-E0A1-EDC0BD1B110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8787B02-5BDF-C450-4AAC-CC184F2D529C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E24950E-D5AE-F4F6-1ADC-64BE99BF5D9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BC149E0-5DAE-CB89-E414-DC6862EB3E1A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449C6E0-F900-FB07-BEAF-AA65913C026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B878AD-1FE4-E173-8E8D-35EC7FD1440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BAADE2E-ADF7-991F-92DD-5A5144FA6148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9177C86-21A1-1A2E-F21C-D6D2AE70DE35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C92FD2D-7FB3-8363-7696-E360DAC7CC4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B465F03-4CB5-009C-CB55-6B7422B2A047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1BABF57-F19A-EA3C-88DE-8081EFF6F79D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C0F5D32-E843-57EF-8707-4A7930AEBF4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881B50A-1E1A-4D15-924B-4761BC089D50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AF7BAE9-5F84-9378-8CBF-6AC17B35760C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D774B7B-2CEF-CEC8-E2A3-E74438CCB6C2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4AA88AA-895B-9903-A5B6-BC2B794C4E6C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33D7491-7CF5-765F-D860-09F4A8FB3ACB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05D08A9-B020-ED74-6C74-34E581A29DE4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5F03DC1-46E6-BBE0-21FA-59A29C8A1E2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287CD8-09A9-0C92-6D24-F528BFFCEC9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C08965E-6AF2-218D-7B09-A92F82C7A72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7AA4FA3-69E7-ED1D-65C5-AEFBE992B25E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7AD4793-3721-8431-2F18-6EB57D087ED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D5CF42D-3896-90AE-B06D-6F865037DB1C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9CE5CC3-4062-181E-0713-A5B016B102D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9409600-5423-110A-F19C-B7B659D8020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B4C8AF9-D202-FA0E-584C-8862B8386EA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3B8EC4C-A299-7DAC-100F-03347FB85742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E6FAB24-A454-222B-D65C-7229EEFA049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C5471FF-AD3B-4D63-1F07-7FBA896E3CE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B95AFCD-BBC3-C77D-DAD8-A33DDCD6D3A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23A0AEE-B426-E345-97FC-A2150D766749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B788671-A151-39E4-0DC7-3730AD4132B1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EA9CE09-5623-F6BB-496F-3DDFAD8222EF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0221AAE-3FDF-688D-7BB2-130AA10BE0A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913007F-3280-D1A6-EDD8-6EBD75D78E96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5428965-508A-7D4F-6EAE-99B0009C2AB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4669551-D935-BBE8-BCB8-8F75246BC58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E8E68FA-4D03-9B64-69F4-EFBF4633EE6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07BABD8-D8AE-BE04-19D6-5814F0BDA214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517D26A-A468-90DE-678C-D32AF153D48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7F5C082-C884-7917-A06E-5839A4781A06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FBDF207-A781-3E78-D113-605D9CC88C0F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C858AE9-4699-326E-5270-8BF20AE5F427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05548DB-AE10-DBE5-7C85-CD92A7810FB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73983BE-5CD7-E733-89F6-877CA9528BD4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B3FE58A-A67E-E062-DB90-80C0776099AA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6FDBA4F-72D3-1F3E-51EB-B57E1504E977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3075341-397C-05D5-FDBC-9FF71D676A6F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813B1CB-7FF0-4419-6428-0C99B5BAE487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6E3E46E-8EF9-6802-8421-B4AF3D43DD9D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3AA4372-C4EE-FBA8-4A0C-7D2015532E2C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5179ADD-E727-3FC6-19CF-D5F4C8BFEBBB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05CE14-5A27-6996-2DFD-795CF0E06CF4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CD45B09-F01A-A6F7-FF26-2B29E1FEDA9A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755404D-BF40-59CF-5ADB-7416478BFDD5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46F785A-99E9-749E-9CA3-F39AFABF8F80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C48F0B2-3071-4368-AE25-F8F5E75306A4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7BDE457-1FDF-5C6E-CA01-4F1187F8746A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FBEBE0A-0ECC-4E13-9D3B-93D1DAB67A95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92B8025-3C23-F1F6-DBB6-3892AC494764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1161FAF-4B93-FA35-66B2-67362E22672C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C24660F-B844-144F-1AE2-02466FF199BF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F6C445-C6BA-581F-F699-BD1B3B4D67F9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F3A2DB9-AC35-8B28-B19F-3F35960573C7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86C31AA0-4543-CF44-EB46-D3CF6D69274F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8EFF7C0F-9A2B-C719-DCE5-EADF5E9A929B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69257B8-0BF8-45F7-6C41-1E41FA58A808}"/>
              </a:ext>
            </a:extLst>
          </p:cNvPr>
          <p:cNvSpPr txBox="1"/>
          <p:nvPr/>
        </p:nvSpPr>
        <p:spPr>
          <a:xfrm>
            <a:off x="493076" y="521109"/>
            <a:ext cx="10373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Marking </a:t>
            </a:r>
            <a:r>
              <a:rPr lang="ko-KR" altLang="en-US" sz="3600" dirty="0"/>
              <a:t>되었을 때 </a:t>
            </a:r>
            <a:r>
              <a:rPr lang="en-US" altLang="ko-KR" sz="3600" dirty="0"/>
              <a:t>(</a:t>
            </a:r>
            <a:r>
              <a:rPr lang="ko-KR" altLang="en-US" sz="3600" dirty="0"/>
              <a:t>이전 노드 </a:t>
            </a:r>
            <a:r>
              <a:rPr lang="en-US" altLang="ko-KR" sz="3600" dirty="0"/>
              <a:t>Marking)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CEBD7-DCDC-223C-C319-76F8349CA2F9}"/>
              </a:ext>
            </a:extLst>
          </p:cNvPr>
          <p:cNvSpPr txBox="1"/>
          <p:nvPr/>
        </p:nvSpPr>
        <p:spPr>
          <a:xfrm>
            <a:off x="731630" y="4601498"/>
            <a:ext cx="9772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If 1</a:t>
            </a:r>
            <a:r>
              <a:rPr lang="ko-KR" altLang="en-US" sz="1600" dirty="0"/>
              <a:t>을 </a:t>
            </a:r>
            <a:r>
              <a:rPr lang="en-US" altLang="ko-KR" sz="1600" dirty="0"/>
              <a:t>find</a:t>
            </a:r>
            <a:r>
              <a:rPr lang="ko-KR" altLang="en-US" sz="1600" dirty="0"/>
              <a:t> 한다 </a:t>
            </a:r>
            <a:r>
              <a:rPr lang="en-US" altLang="ko-KR" sz="1600" dirty="0" err="1"/>
              <a:t>prev</a:t>
            </a:r>
            <a:r>
              <a:rPr lang="ko-KR" altLang="en-US" sz="1600" dirty="0"/>
              <a:t>는 모두 </a:t>
            </a:r>
            <a:r>
              <a:rPr lang="en-US" altLang="ko-KR" sz="1600" dirty="0"/>
              <a:t>H, </a:t>
            </a:r>
            <a:r>
              <a:rPr lang="en-US" altLang="ko-KR" sz="1600" dirty="0" err="1"/>
              <a:t>curr</a:t>
            </a:r>
            <a:r>
              <a:rPr lang="ko-KR" altLang="en-US" sz="1600" dirty="0"/>
              <a:t>는 모두 </a:t>
            </a:r>
            <a:r>
              <a:rPr lang="en-US" altLang="ko-KR" sz="1600" dirty="0"/>
              <a:t>1 (</a:t>
            </a:r>
            <a:r>
              <a:rPr lang="ko-KR" altLang="en-US" sz="1600" dirty="0"/>
              <a:t>변동 없음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If 2</a:t>
            </a:r>
            <a:r>
              <a:rPr lang="ko-KR" altLang="en-US" sz="1600" dirty="0"/>
              <a:t>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한다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6(1</a:t>
            </a:r>
            <a:r>
              <a:rPr lang="ko-KR" altLang="en-US" sz="1600" dirty="0"/>
              <a:t>층의 </a:t>
            </a:r>
            <a:r>
              <a:rPr lang="en-US" altLang="ko-KR" sz="1600" dirty="0"/>
              <a:t>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5(0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따라서 </a:t>
            </a:r>
            <a:r>
              <a:rPr lang="en-US" altLang="ko-KR" sz="1600" dirty="0"/>
              <a:t>2, 3, 4 </a:t>
            </a:r>
            <a:r>
              <a:rPr lang="ko-KR" altLang="en-US" sz="1600" dirty="0"/>
              <a:t>노드의 연결이 </a:t>
            </a:r>
            <a:r>
              <a:rPr lang="en-US" altLang="ko-KR" sz="1600" dirty="0"/>
              <a:t>0</a:t>
            </a:r>
            <a:r>
              <a:rPr lang="ko-KR" altLang="en-US" sz="1600" dirty="0"/>
              <a:t>층에서 모두 끊어지는 것을 확인할 수 있다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If 3</a:t>
            </a:r>
            <a:r>
              <a:rPr lang="ko-KR" altLang="en-US" sz="1600" dirty="0"/>
              <a:t>을 </a:t>
            </a:r>
            <a:r>
              <a:rPr lang="en-US" altLang="ko-KR" sz="1600" dirty="0"/>
              <a:t>find </a:t>
            </a:r>
            <a:r>
              <a:rPr lang="ko-KR" altLang="en-US" sz="1600" dirty="0"/>
              <a:t>한다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</a:t>
            </a:r>
            <a:r>
              <a:rPr lang="ko-KR" altLang="en-US" sz="1600" dirty="0"/>
              <a:t> </a:t>
            </a:r>
            <a:r>
              <a:rPr lang="en-US" altLang="ko-KR" sz="1600" dirty="0"/>
              <a:t>: 6(1</a:t>
            </a:r>
            <a:r>
              <a:rPr lang="ko-KR" altLang="en-US" sz="1600" dirty="0"/>
              <a:t>층의 </a:t>
            </a:r>
            <a:r>
              <a:rPr lang="en-US" altLang="ko-KR" sz="1600" dirty="0"/>
              <a:t>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5(0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따라서 </a:t>
            </a:r>
            <a:r>
              <a:rPr lang="en-US" altLang="ko-KR" sz="1600" dirty="0"/>
              <a:t>2. </a:t>
            </a:r>
            <a:r>
              <a:rPr lang="ko-KR" altLang="en-US" sz="1600" dirty="0"/>
              <a:t>와 같이 </a:t>
            </a:r>
            <a:r>
              <a:rPr lang="en-US" altLang="ko-KR" sz="1600" dirty="0"/>
              <a:t>0</a:t>
            </a:r>
            <a:r>
              <a:rPr lang="ko-KR" altLang="en-US" sz="1600" dirty="0"/>
              <a:t>층에서 </a:t>
            </a:r>
            <a:r>
              <a:rPr lang="en-US" altLang="ko-KR" sz="1600" dirty="0"/>
              <a:t>2, 3, 4 </a:t>
            </a:r>
            <a:r>
              <a:rPr lang="ko-KR" altLang="en-US" sz="1600" dirty="0"/>
              <a:t>노드의 연결 </a:t>
            </a:r>
            <a:r>
              <a:rPr lang="en-US" altLang="ko-KR" sz="1600" dirty="0"/>
              <a:t>(</a:t>
            </a:r>
            <a:r>
              <a:rPr lang="ko-KR" altLang="en-US" sz="1600" dirty="0"/>
              <a:t>연속된 </a:t>
            </a:r>
            <a:r>
              <a:rPr lang="en-US" altLang="ko-KR" sz="1600" dirty="0"/>
              <a:t>Marking</a:t>
            </a:r>
            <a:r>
              <a:rPr lang="ko-KR" altLang="en-US" sz="1600" dirty="0"/>
              <a:t>된 노드</a:t>
            </a:r>
            <a:r>
              <a:rPr lang="en-US" altLang="ko-KR" sz="1600" dirty="0"/>
              <a:t>)</a:t>
            </a:r>
            <a:r>
              <a:rPr lang="ko-KR" altLang="en-US" sz="1600" dirty="0"/>
              <a:t>들이 연결리스트에서 배제 됨</a:t>
            </a:r>
            <a:endParaRPr lang="en-US" altLang="ko-KR" sz="1600" dirty="0"/>
          </a:p>
          <a:p>
            <a:r>
              <a:rPr lang="en-US" altLang="ko-KR" sz="1600" dirty="0"/>
              <a:t>+ </a:t>
            </a:r>
            <a:r>
              <a:rPr lang="ko-KR" altLang="en-US" sz="1600" dirty="0"/>
              <a:t>추가 예제 </a:t>
            </a:r>
            <a:r>
              <a:rPr lang="en-US" altLang="ko-KR" sz="1600" dirty="0"/>
              <a:t>(3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마킹되어</a:t>
            </a:r>
            <a:r>
              <a:rPr lang="ko-KR" altLang="en-US" sz="1600" dirty="0"/>
              <a:t> 있지 않음</a:t>
            </a:r>
            <a:r>
              <a:rPr lang="en-US" altLang="ko-KR" sz="1600" dirty="0"/>
              <a:t>), (2</a:t>
            </a:r>
            <a:r>
              <a:rPr lang="ko-KR" altLang="en-US" sz="1600" dirty="0"/>
              <a:t>의 </a:t>
            </a:r>
            <a:r>
              <a:rPr lang="en-US" altLang="ko-KR" sz="1600" dirty="0"/>
              <a:t>TOP_LEVEL</a:t>
            </a:r>
            <a:r>
              <a:rPr lang="ko-KR" altLang="en-US" sz="1600" dirty="0"/>
              <a:t>이 </a:t>
            </a:r>
            <a:r>
              <a:rPr lang="en-US" altLang="ko-KR" sz="1600" dirty="0"/>
              <a:t>2</a:t>
            </a:r>
            <a:r>
              <a:rPr lang="ko-KR" altLang="en-US" sz="1600" dirty="0" err="1"/>
              <a:t>일때</a:t>
            </a:r>
            <a:r>
              <a:rPr lang="en-US" altLang="ko-KR" sz="1600"/>
              <a:t>)</a:t>
            </a:r>
            <a:endParaRPr lang="en-US" altLang="ko-KR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61E0D93-46BC-15AB-C0F7-1E3C89C92E2E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7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82BB5-C6B7-A27B-6DA2-93082329F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D04B64-A041-6FDC-6C4E-2C83B191E5E5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C664446-9AF6-434C-450A-DB2EC2E5895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25F3C-09E0-B8E8-234A-5E97CEB555D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66752-717F-5EEA-2054-5DC4D5B2105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04047D6-7281-1ABC-6219-5810416092C4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F6828AD-6DF6-5F55-F508-27D1E5E6B83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72F02DD-2F67-1451-5D68-A151B0D4196A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6F5093D-A109-1E3F-5ED7-AB32AA05428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FC8C7F-7E07-F80D-BC72-A3E70F89A16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0BF05D-EBCE-B25D-F771-401B9C1693D9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C073913-C6C3-DC12-E80A-59D32334B564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08F82B7-F3EE-EC06-EABF-E11381A0649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C30742-1F0E-6A6F-923E-5DBF9DB05DB5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89AD06-ADF8-8F26-B35C-D4F363267653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7405146-2867-937C-0BC6-CE837EEA1EF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8B436FA-B93E-F89A-2E15-B9B7F4A28CE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A31D83E-803D-E5C0-06E5-E857C51B08E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6D99169-1229-EA7E-F2A4-7F102C0AC58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C747447-09E5-FD7C-4D57-51AE4077F6A0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78FEE49-C196-E27A-7362-507AA0BB381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AE3E007-6387-3E37-6047-2DC7C863D89C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CD8A214-A0A6-1D3D-AE80-3211E5EF476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F3DE7E9-D3D3-7335-0E94-DE8589E933D2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590612-DE7D-EA7B-2466-4FA8B21063FF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2CBAC75-01CF-DA41-7E6E-70D2E1538296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4909F10-B9F0-0D4A-0810-4150D65B04BD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06785F9-E58C-85FD-511F-568C4AA2512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26E606-7471-FE2E-2AE0-558F129C6EAE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61C351F-60D8-689B-31E6-AF1E0EA678C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43FC4D7-269B-6CE4-1391-247D71318752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42DBB4F-0A8F-5CA4-6E67-508827724BE0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13A38D0-D71B-28A0-245E-9428789CFDD3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9F2C6BF-785E-8384-3CC3-D29B2CE0E3E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62A8191-8FD7-9867-7BC3-90FFFEF7E35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AF9D934-42CE-50F9-FB29-A85BBD6A36E4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C52B4CC-5D37-2B6A-9647-EE230ED7989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11C8189-A498-0EE9-E1F0-1E140DE9007D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A117CA4-5457-4302-AE5B-D993BF3CDE6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80D21D2-AD06-CAAE-E688-4E99589E6294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E894926-CDBD-CB01-C936-5BD38449F009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648EF61-AAFA-39A2-5A4F-374C84A7AED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5C2AE5B-F5D1-A248-444A-FD2EB1137ED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7B830C3-4924-37FB-7A0A-986CEE94EB10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2E04F27-FB25-B700-9BDA-7661806FBACB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1F2F648-4549-EF13-3D7D-6A08FAC4C13E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13F4101-FDA8-F649-E80F-43C72F8C1EC4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3B72FA9-4F0F-C0B4-6B41-43F496FDD77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146662B-B86A-0B09-96C9-4F7AB412FB7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66E8AFE-5921-0024-7212-2962735B5977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63C867D-CDE0-0F88-F1DE-3ED602AEBC3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B70C9E0-CE00-63C5-F518-C2DDD857E83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8A99F4A-53C9-7EED-7FC7-351F3A34D9C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58EFBFA-928C-6B5B-D8CC-200CCC69F2C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19D3FA0-207C-DD69-A0A6-34B18A6BB95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4905C17-7BAE-F827-3C63-2C181DECFA92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70CB57E-0767-9D7D-CE97-D3774257FD48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453B689-4148-C623-DABC-CF322DDAB346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B30931-0485-15CE-0A9F-DB3D2D0C3C4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F14B97C-7937-E9F4-B07E-8E2AB1DB9F9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F0162E2-FDE3-5B85-1A69-388D620665C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32408DB-3156-0317-573E-03179B0A261B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32269AC-D8C1-6D6F-48CF-CD0ACC977B6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9DE11C2-6C88-1595-E313-EE64BF49247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23B954B-4BAE-0BD5-D98B-BDAE76F099A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ECC9A72-084F-9B15-5EC6-B87CCFC0CAD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DC78B88-151E-CDA4-8CDC-DCE13E22459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45793B0-4D15-5FC7-0D00-9D7970356CC9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84DC021-ECA2-A46D-B5F4-A339716B321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772CECE-4FDD-2CDB-8536-963824D3903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E7A3D70-6DC0-0DDE-E16C-88735B84D298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300AA54-6D36-B476-666B-76370011BA61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24B1225-C8C3-C88F-5504-99E4574ADFD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14DCEAF-297A-F799-FFCC-AC5B718C06C4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38E1446-18A5-884A-EC74-96F9385D6F4C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5F2FD6B-4D12-5BC5-F7F8-D61BFE5EC093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CF005D9-21C6-300A-4AF1-1C6F49A0F310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22C788A-7D71-D02B-3A80-212E088D0B99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4CFA2E0-9E9C-8C37-57ED-5B6B3743D41B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4F412C1-FF0C-43E1-99FF-0432831AC3C4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8710F23-55F8-6801-0792-C369376C126C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FA666AE-7FCB-2FFC-1255-5C0AE015B10D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321B899-EE52-175B-E7A4-1E6CA78F5B45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4D76E57-D8F6-061C-07D0-6F7B09207BDC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2F53BE9-309B-34AC-E72C-4CDD01F88FA1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B6BC7D8-4803-E5ED-3841-867DBA4C8CC7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17ECDDA-121F-B7DA-430D-44BE65859D85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AE83EB8-1445-C6C7-092F-2ACE4E3CB3A4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5E48180-1CC1-FF89-4241-0B9115201BC9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803B6EE-F0CA-0AFE-E9B3-2F083E2C89F5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C415CDF-63E1-31A3-09B0-35F15925D2CB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0DC003E-1FE1-36CE-5308-EB625E84FC4C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14F85AAB-4355-D412-2AC1-2D4632DFA20F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EB3517E-3197-40F4-3EA3-3EF8A1C1DF0C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949A724E-30CD-2317-ABF6-BAFB0ADA92E8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965F8FA1-BFDD-038D-182D-FA95AA94B4C3}"/>
              </a:ext>
            </a:extLst>
          </p:cNvPr>
          <p:cNvSpPr txBox="1"/>
          <p:nvPr/>
        </p:nvSpPr>
        <p:spPr>
          <a:xfrm>
            <a:off x="493076" y="521109"/>
            <a:ext cx="954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Marking </a:t>
            </a:r>
            <a:r>
              <a:rPr lang="ko-KR" altLang="en-US" sz="3600" dirty="0"/>
              <a:t>되었을 때 </a:t>
            </a:r>
            <a:r>
              <a:rPr lang="en-US" altLang="ko-KR" sz="3600" dirty="0"/>
              <a:t>(2</a:t>
            </a:r>
            <a:r>
              <a:rPr lang="ko-KR" altLang="en-US" sz="3600" dirty="0"/>
              <a:t>노드 </a:t>
            </a:r>
            <a:r>
              <a:rPr lang="en-US" altLang="ko-KR" sz="3600" dirty="0"/>
              <a:t>Marking)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09E6C-F623-F087-EEF1-F60C11A8AB24}"/>
              </a:ext>
            </a:extLst>
          </p:cNvPr>
          <p:cNvSpPr txBox="1"/>
          <p:nvPr/>
        </p:nvSpPr>
        <p:spPr>
          <a:xfrm>
            <a:off x="731630" y="4601498"/>
            <a:ext cx="81062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If 1</a:t>
            </a:r>
            <a:r>
              <a:rPr lang="ko-KR" altLang="en-US" sz="1600" dirty="0"/>
              <a:t>을 </a:t>
            </a:r>
            <a:r>
              <a:rPr lang="en-US" altLang="ko-KR" sz="1600" dirty="0"/>
              <a:t>find</a:t>
            </a:r>
            <a:r>
              <a:rPr lang="ko-KR" altLang="en-US" sz="1600" dirty="0"/>
              <a:t> 한다 </a:t>
            </a:r>
            <a:r>
              <a:rPr lang="en-US" altLang="ko-KR" sz="1600" dirty="0"/>
              <a:t>(</a:t>
            </a:r>
            <a:r>
              <a:rPr lang="ko-KR" altLang="en-US" sz="1600" dirty="0"/>
              <a:t>전 페이지와 같음</a:t>
            </a:r>
            <a:r>
              <a:rPr lang="en-US" altLang="ko-KR" sz="1600" dirty="0"/>
              <a:t>, </a:t>
            </a:r>
            <a:r>
              <a:rPr lang="ko-KR" altLang="en-US" sz="1600" dirty="0"/>
              <a:t>변동 없음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If 2</a:t>
            </a:r>
            <a:r>
              <a:rPr lang="ko-KR" altLang="en-US" sz="1600" dirty="0"/>
              <a:t>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한다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3,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3(0</a:t>
            </a:r>
            <a:r>
              <a:rPr lang="ko-KR" altLang="en-US" sz="1600" dirty="0"/>
              <a:t>층의 </a:t>
            </a:r>
            <a:r>
              <a:rPr lang="en-US" altLang="ko-KR" sz="1600" dirty="0"/>
              <a:t>2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따라서 </a:t>
            </a:r>
            <a:r>
              <a:rPr lang="en-US" altLang="ko-KR" sz="1600" dirty="0"/>
              <a:t>2 </a:t>
            </a:r>
            <a:r>
              <a:rPr lang="ko-KR" altLang="en-US" sz="1600" dirty="0"/>
              <a:t>노드는 완전히 배제</a:t>
            </a:r>
            <a:r>
              <a:rPr lang="en-US" altLang="ko-KR" sz="1600" dirty="0"/>
              <a:t>, 4 </a:t>
            </a:r>
            <a:r>
              <a:rPr lang="ko-KR" altLang="en-US" sz="1600" dirty="0"/>
              <a:t>노드는 </a:t>
            </a:r>
            <a:r>
              <a:rPr lang="en-US" altLang="ko-KR" sz="1600" dirty="0"/>
              <a:t>0, 1</a:t>
            </a:r>
            <a:r>
              <a:rPr lang="ko-KR" altLang="en-US" sz="1600" dirty="0"/>
              <a:t>층의 연결이 남아있음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If 3</a:t>
            </a:r>
            <a:r>
              <a:rPr lang="ko-KR" altLang="en-US" sz="1600" dirty="0"/>
              <a:t>을 </a:t>
            </a:r>
            <a:r>
              <a:rPr lang="en-US" altLang="ko-KR" sz="1600" dirty="0"/>
              <a:t>find </a:t>
            </a:r>
            <a:r>
              <a:rPr lang="ko-KR" altLang="en-US" sz="1600" dirty="0"/>
              <a:t>한다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3,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3(0</a:t>
            </a:r>
            <a:r>
              <a:rPr lang="ko-KR" altLang="en-US" sz="1600" dirty="0"/>
              <a:t>층의 </a:t>
            </a:r>
            <a:r>
              <a:rPr lang="en-US" altLang="ko-KR" sz="1600" dirty="0"/>
              <a:t>2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2.</a:t>
            </a:r>
            <a:r>
              <a:rPr lang="ko-KR" altLang="en-US" sz="1600" dirty="0"/>
              <a:t>와 같다</a:t>
            </a:r>
            <a:endParaRPr lang="en-US" altLang="ko-KR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717FDC-FBF4-B689-1D6D-4F4DA1D44DF1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42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58B1C-ED9E-0834-8854-D9BB5B60A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AB4082-2DBC-DFAE-6A57-A11CA7ECD115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CD5136-BB17-9E1F-9F4B-60CAB912671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3481F32-49BB-9369-6A8D-E74CA54884B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556336F-C428-04F4-512C-7A7219EFD034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BF5251-B831-79F5-DB3A-14DE44D809C1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291DA1C-047E-F1F5-6789-18B606BE46C1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684F03A-42F4-69AB-4582-0BA4FE270FD4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A1AE86A-1F6E-2C27-03E3-F26AC8E51DD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A648A5B-BA44-3A39-2D35-66225F75AB3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4E496C-2F46-BD70-D9E6-D616C4B81637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DA333A5-C1BE-25FA-9266-C094AFE40081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45C5A20-B930-25A2-B12F-E627F2EC9C0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D6987B2-0329-9F66-EA5E-1E1494C02451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0A950-82CB-0B81-A9EB-88F7FFCA913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02E08B-4D25-09E5-69D6-1BAA5D520FE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CF90167-204B-2D2C-DCB6-6F23EE88A363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B285C85-DD14-0FF6-3508-38E3E3C197B9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1A16FF5-D9D8-28DA-B8FD-3E8C29653F4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4DD8507-BF3F-B1E9-AA9E-93BA852B3EDC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EB1F1CC-B72A-BCFC-497C-9135713D9F40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A4401CD-CE49-5BFB-4555-95A9D9C9D36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FC23D29-E2AF-73FC-7B38-59152916F1E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3814180-6A20-1F47-CF60-0E0F32196EE0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F83A726-35EF-0789-AE2E-2A4CEE374048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A1C13F8-17C2-797D-2EC3-DBB15701F2AA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4B68B59-5BC8-AE29-71FB-9738486054AD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5AB14EB-13A6-AE32-B176-C3B68E18871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5FFAAE7-8788-8AF8-E115-4DF23618F1A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25599A9-45D9-4C99-52D9-551B5B2CAF8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2ED0DFB-FB7D-BC0B-C223-211D86D3A0E7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C47B12C-438C-6923-289E-1A176955EDBF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731638E-E3B1-8F9E-5CEF-77B947AD6600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EADFB0D-F9B2-85CD-8AEF-1595FD67D49D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DBAAB28-838E-3CF1-C1F3-BDB81439A91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ED61932-FE55-1CC1-3027-154FCBFE3A2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F8C6A78-9995-D419-9ECA-2A0754B2FC1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E6F235E-B040-2F2E-35E8-9E1F68FCDA7D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F06C725-F606-86A1-A59E-B4C6CC0D1C8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2CD3537-FFFE-590E-1E9C-E150D63DA11A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9BE2315-15DD-C714-7069-6A87A86CCC3D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FA96052-08D6-4845-61C6-750AEC11536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98E1F89-BD8C-7979-507A-CD3BD5FCBEA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00DD26A-D7E4-C319-0BB4-EE4848E6AF1F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AC1A147-1505-E844-569F-C8ED4E310D8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39BBC72-E09D-8595-4A48-AA7A45FBCD4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15A95B5-2EDA-47FA-FD85-9369FA623465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7CD0CD0-D16B-5279-09B2-1770ED23A1D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9047851-1EA1-EACD-E070-DA96E464CB6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70578B0-BEE5-A02E-DCC9-9D24330F3B7C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AC9262A-A4CC-40CD-601F-10B71817F40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E781800-CF1B-CCA5-919D-B6210D58CDE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4C804DC-E7AE-6E40-E99E-847F0C7F66A3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341066B-DE2F-D1E6-96FF-933F117692B4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5B2E658-1DC5-035F-D1FB-E69A07B8125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4610092-457B-789D-5157-C44E042D3B65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1D3B818-2708-3E91-7811-2A1077E2C6A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7336AC7-3736-D53D-0E3B-42618CEFDF7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4A60FFD-E623-C822-777E-F4F8D27D559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319AF0C-06D2-9D10-F989-E99FFE986237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0A1B8D3-094A-C0E1-3A7A-17668F927F4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85F5C3A-6DC4-CAF5-5C90-EF66481489A4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D44CDA1-5E13-478B-FD42-AE9DAE372A7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289A30F-3573-8475-08D4-C8819DFB252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C0D0144-1B0E-12C8-DBB9-EAEB5A04286E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487EE28-0BB3-00BD-6AA3-162C3EEF336A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7A8F56D-7E06-2033-4E1F-AFB24A3E1DF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51FC3C6-9A9A-9151-4C8A-4F4041D4EA6A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CC20BA2-292D-3CAA-16F9-E87B922E6BA3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5C62C77-008C-CEBF-BEAC-1DFD9CF4177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AA2C94D-D0FD-2FD0-FEA4-A7AB1D55CA0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CE7D9E9-8421-2A04-9833-901C44C2897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49FFC72-8B93-D576-CA8B-CF535E201C14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659C2F9-B26A-267E-33B1-FAE10962EDA3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217ED7C-0BE0-9838-E342-A15FB66F2A62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B840993-6765-A581-5064-26F34CAD33D3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546D280-3DB0-4CB3-5E1F-876E3DC845BF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92C7419-4CFF-C3E9-F697-CACBAA281077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085333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E5BD977-C6FF-27DD-0E0D-217C5071E008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F0CDAF2-221E-E57C-DAF1-F4A55B6F6D5F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B386DF7-7CCF-BB19-65D6-F9BD0CFD3B71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208533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94E0381-20D9-B7AF-18D4-D73E2D1B5FF1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E818EAB-6C81-DF6E-8F6A-4F397764DE85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A517729-0508-B16A-A9C0-94C2CD0BC25F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F131F2A-072A-08DE-2D45-C33A0B358207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1011C0C-B171-83C3-AA93-C0853009D225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6EACB75-7387-D21E-645C-21952B98D8A0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AB51C97-FCFF-5A83-E9D6-40E830F24E8E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0762378D-DA60-C028-7E05-F53911EF1AA7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745669-3075-3626-1801-E153052D1A4F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33AE3F9-5CE9-3E32-C984-469D544F36F5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47C51B3-24EF-3A68-3F12-1269C6700C2A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80DA6DB-39A0-FDB8-25D2-59217ED8E4CF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B8A7BD8-7CB7-B783-0A9B-4035CAB0D78F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EF9F1C0-D352-E1C1-DFD6-7928A99855A0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372B891-8C13-6966-48E5-4F0DD53329F7}"/>
              </a:ext>
            </a:extLst>
          </p:cNvPr>
          <p:cNvSpPr txBox="1"/>
          <p:nvPr/>
        </p:nvSpPr>
        <p:spPr>
          <a:xfrm>
            <a:off x="493076" y="521109"/>
            <a:ext cx="9182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Marking </a:t>
            </a:r>
            <a:r>
              <a:rPr lang="ko-KR" altLang="en-US" sz="3600" dirty="0"/>
              <a:t>되었을 때 </a:t>
            </a:r>
            <a:r>
              <a:rPr lang="en-US" altLang="ko-KR" sz="3600" dirty="0"/>
              <a:t>(2</a:t>
            </a:r>
            <a:r>
              <a:rPr lang="ko-KR" altLang="en-US" sz="3600" dirty="0"/>
              <a:t>노드 </a:t>
            </a:r>
            <a:r>
              <a:rPr lang="en-US" altLang="ko-KR" sz="3600" dirty="0"/>
              <a:t>level 2)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4CDF8-F058-CB4C-2FCC-A1947D8B5A7F}"/>
              </a:ext>
            </a:extLst>
          </p:cNvPr>
          <p:cNvSpPr txBox="1"/>
          <p:nvPr/>
        </p:nvSpPr>
        <p:spPr>
          <a:xfrm>
            <a:off x="731630" y="4601498"/>
            <a:ext cx="95548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If 1</a:t>
            </a:r>
            <a:r>
              <a:rPr lang="ko-KR" altLang="en-US" sz="1600" dirty="0"/>
              <a:t>을 </a:t>
            </a:r>
            <a:r>
              <a:rPr lang="en-US" altLang="ko-KR" sz="1600" dirty="0"/>
              <a:t>find</a:t>
            </a:r>
            <a:r>
              <a:rPr lang="ko-KR" altLang="en-US" sz="1600" dirty="0"/>
              <a:t> 한다 </a:t>
            </a:r>
            <a:r>
              <a:rPr lang="en-US" altLang="ko-KR" sz="1600" dirty="0"/>
              <a:t>(</a:t>
            </a:r>
            <a:r>
              <a:rPr lang="ko-KR" altLang="en-US" sz="1600" dirty="0"/>
              <a:t>변동 없음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If 2</a:t>
            </a:r>
            <a:r>
              <a:rPr lang="ko-KR" altLang="en-US" sz="1600" dirty="0"/>
              <a:t>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한다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6,(2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5(0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+ 2, 3, 4 </a:t>
            </a:r>
            <a:r>
              <a:rPr lang="ko-KR" altLang="en-US" sz="1600" dirty="0"/>
              <a:t>노드 완전히 배제 됨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If 3</a:t>
            </a:r>
            <a:r>
              <a:rPr lang="ko-KR" altLang="en-US" sz="1600" dirty="0"/>
              <a:t>을 </a:t>
            </a:r>
            <a:r>
              <a:rPr lang="en-US" altLang="ko-KR" sz="1600" dirty="0"/>
              <a:t>find </a:t>
            </a:r>
            <a:r>
              <a:rPr lang="ko-KR" altLang="en-US" sz="1600" dirty="0"/>
              <a:t>한다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5(0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+ 2, 3, 4 </a:t>
            </a:r>
            <a:r>
              <a:rPr lang="ko-KR" altLang="en-US" sz="1600" dirty="0"/>
              <a:t>노드 완전히 배제 됨 </a:t>
            </a:r>
            <a:r>
              <a:rPr lang="en-US" altLang="ko-KR" sz="1600" dirty="0"/>
              <a:t>(2. </a:t>
            </a:r>
            <a:r>
              <a:rPr lang="ko-KR" altLang="en-US" sz="1600" dirty="0"/>
              <a:t>와 같다</a:t>
            </a:r>
            <a:r>
              <a:rPr lang="en-US" altLang="ko-KR" sz="1600" dirty="0"/>
              <a:t>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E72852D-E7F0-6A8C-41D2-674010A5276B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15A51D3-AF91-9587-7A08-FE8C5CC887E5}"/>
              </a:ext>
            </a:extLst>
          </p:cNvPr>
          <p:cNvCxnSpPr>
            <a:stCxn id="27" idx="3"/>
            <a:endCxn id="39" idx="1"/>
          </p:cNvCxnSpPr>
          <p:nvPr/>
        </p:nvCxnSpPr>
        <p:spPr>
          <a:xfrm>
            <a:off x="304978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D77F87A-CA29-1532-1DCA-6BDF08106A22}"/>
              </a:ext>
            </a:extLst>
          </p:cNvPr>
          <p:cNvCxnSpPr>
            <a:stCxn id="26" idx="3"/>
            <a:endCxn id="32" idx="1"/>
          </p:cNvCxnSpPr>
          <p:nvPr/>
        </p:nvCxnSpPr>
        <p:spPr>
          <a:xfrm>
            <a:off x="304978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57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A3C6F-5E33-83C2-E7F3-E088BDA4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IDEA : </a:t>
            </a:r>
            <a:r>
              <a:rPr lang="ko-KR" altLang="en-US" sz="3200" dirty="0"/>
              <a:t>최하위 노드가 연결이 끊기면 모두 끊김</a:t>
            </a:r>
            <a:r>
              <a:rPr lang="en-US" altLang="ko-KR" sz="3200" dirty="0"/>
              <a:t>(</a:t>
            </a:r>
            <a:r>
              <a:rPr lang="ko-KR" altLang="en-US" sz="3200" dirty="0"/>
              <a:t>반례</a:t>
            </a:r>
            <a:r>
              <a:rPr lang="en-US" altLang="ko-KR" sz="3200" dirty="0"/>
              <a:t>)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D27CF62-BD0F-D41A-EFAF-F03CA046A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EBR</a:t>
            </a:r>
            <a:r>
              <a:rPr lang="ko-KR" altLang="en-US" dirty="0"/>
              <a:t>을 적용하였을 때 연결에 문제가 생겨 무한루프 또는 프로그램이 죽는 문제를 해결하기 위한 고찰</a:t>
            </a:r>
          </a:p>
        </p:txBody>
      </p:sp>
    </p:spTree>
    <p:extLst>
      <p:ext uri="{BB962C8B-B14F-4D97-AF65-F5344CB8AC3E}">
        <p14:creationId xmlns:p14="http://schemas.microsoft.com/office/powerpoint/2010/main" val="369727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91BEC-FE6A-8FFA-9DE7-1E5FBE0CA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67BE493-03A2-1830-F020-493EA282B0E1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C3BF7B-3619-5CA0-5B69-5D7A854F7D2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6EB937E-839B-D893-04E3-35D5A4F69AEA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0A171D2-05DF-DF9C-2C53-12C14AA226B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783A318-4655-4BD6-12F3-0F5555C1CA84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C9A09E4-4230-8897-6EEA-F6E6806E4B9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09A495-3FF9-5C56-0013-0A247713F765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4F02535-B73C-A0E9-B56E-5B672E7ED77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EE89F7-0821-E3FB-7B17-4F45267478DA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4912322-9E7E-1F7D-9133-F8FC40703064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D193590-9774-89DA-5346-EF2770343911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E012212-2303-1D5F-5BA8-02922CA0D33B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0057C17-8FBD-BA46-F0DC-94C9D47E9042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53D6792-3CC3-7FDB-CA89-5766B0BB188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A074CF-29A3-8258-329F-229ED0341B1E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00E1639-FE09-82C4-918D-EFC57987DDF3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1C52AB1-6B2F-E760-FE97-02ADDB580C87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ADAAF6F-5060-48DA-4660-A7B2DBA1AE1D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3C6BE0-44C1-3A63-563C-81BBF6388336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64946D1-669B-8F6C-8777-FD41312AEE7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FF8C4E-6CBD-038B-6771-4BB23ADBFA1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394240E-79F4-46DD-B7AC-F30F016AB88F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6BA3C5F-4652-005F-470C-CCDBC0D18EB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79D1612-FFD7-180C-EC85-359B38359F2F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7CC88CA-AAFB-BD44-34AC-A0DBEFC5F88C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BA48F56-BD44-B8C0-8B06-01BAC0D9680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D347F1D-D1AF-88BB-C347-EF491438B14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0A72D20-5106-430F-3ED9-A9BF2C292B95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784C903-4904-4F0B-89AB-391ABD19D9A3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2DD705F-946D-2A84-64CC-27C50D950D64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38FD7C7-98B4-5E81-4DC4-BA4567D04D4B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95769F4-528B-5756-204B-8A41E0DCC81C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51DC7CD-7529-7ECF-8666-AB4371FA63D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522798B-759F-813C-E810-EC94C3CBC37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0BC33C1-80E7-9D21-6525-A9F6C16C6972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DEB69E4-9FC7-DFF4-065E-89A9640C2F7B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7949407-DFAD-532B-F126-2DA47755AEE7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0D1B6C4-D0A4-C177-01BC-8FB3C4AE190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F8F5917-2B54-2AEC-9A08-6465931A651D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106933-14BC-1DE7-4B51-DE3791671CF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20D2063-1F1C-7B4F-08D5-9B2999646FC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1B46FAA-3E09-6EF5-A4F5-DE63A1EF7A27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7221740-CBE9-3D64-63FE-DC8C206EC172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3D2B331-DB37-D1BE-137A-E072BFA6AB1C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4BFF180-782A-0DF1-71FF-50A5560B5D86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4969609-3817-9451-C8EE-45259CABEBFF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782174-C128-090C-4F6D-C15AE335D110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1ED1BAF-D75D-CA55-81F3-42C8C04B333F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CEBA5F0-3DEB-FF06-DE07-03DCFC56011B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82CE098-D4AE-8E80-A85A-52725785ED0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9057EA0-A1A9-B85D-0A43-9997408AB96B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D134CCF-9DD5-E97D-A839-4A1612DF15E3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E74085B-7214-964E-182D-0D0DEC87045E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F3147CE-185D-4ADF-6458-2D34A4B29E9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9A97464-BA96-EDFB-4BEA-AA126AD571B9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503D50D-343A-425D-42E8-CDBFD442555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FE3FCB1-7F1A-2F9D-71CE-E555521754D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A8A3ABE-083A-260F-0DF2-D2F6A4D710C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F12EC8C-E265-2F13-014B-393E2640C95A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A9E7405-101E-E8C0-C339-382F802328B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528CE6B-0468-4E63-BFB7-A045533D21B0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0D0E0B5-3FFB-E716-0B9E-885C164C57B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28D947E-51BA-7702-3B38-66FD69FE0B55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B0B77F9-96AD-1100-17C3-58CC409E67B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A10EDD5-6F9A-A072-0FB3-583E0EF51887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8B7E6CC-4184-3DFF-D314-46F1364C38C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0C0EE00-6A2D-4AB8-0605-A7B71158AD48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5E9CEE9-A4DA-C82A-90F3-468D4656F0FD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1169948-F0AD-E31A-1D24-CC8CC5408A7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C004C64-1ECF-D6D0-1139-BF72A0491C2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6F8043C-E39F-8C4E-D9F4-EB2F3C18E220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B77CBC4-8AB7-CA3B-B1D4-D38F67EDF29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23748D4-5FB8-565D-66CB-49B287B12CF2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EAF48FA-A80B-13BF-7908-6273372B8D5A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3924F80-7D00-3676-D716-B9F896066B4D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90F231C-1749-7B1E-75AB-DB1FD1E57E10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53FE429-B3C2-0952-694F-0192E3EE6124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4B805D9-3B01-61A8-F1CB-92161D137042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93B2813-81AC-109F-8069-79C41E48844D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1017C75-48B4-10D0-950B-345315A2AA56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17496502-9ACB-817D-DE35-94937DA4EA0D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4482CB7-AD61-2862-3817-7168A9AFD2A6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0811DC7-7BBF-BFE3-ABAF-96D0FCBCA35F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3D1F433-91D3-5A7A-A739-6F65011F4C40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2457417-4649-0979-5947-EFFC6D6A7E50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02846A1-5BA0-E2B8-FDFF-1622A0FD3124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2E607A4-FFED-5B1E-4941-2AF1B3D8CC9E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8A5FE772-1E6D-2E0D-C027-C098A36EE463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E1EE026-84CD-AFE5-78B8-F5E555B48C45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B73F505-3488-4F9F-FA16-993070A844D5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59C6750-ACA5-384B-6F84-33C0CD59DDE4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169E9DD-8310-935D-4B65-173A860FA68B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0EC9CA7E-3F1C-A4C5-104F-79CFA5B5AD2A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6F9DA2E-CE19-4F35-2852-2384016581AE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F7B8AE9-F330-3779-FCED-777774D16A3A}"/>
              </a:ext>
            </a:extLst>
          </p:cNvPr>
          <p:cNvSpPr txBox="1"/>
          <p:nvPr/>
        </p:nvSpPr>
        <p:spPr>
          <a:xfrm>
            <a:off x="493076" y="521109"/>
            <a:ext cx="4899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Remove </a:t>
            </a:r>
            <a:r>
              <a:rPr lang="ko-KR" altLang="en-US" sz="3600" dirty="0"/>
              <a:t>시작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9BD12F-5B0A-A752-6D1B-18DAACD0C713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3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FAA51-9E17-0EA6-7DD1-1E9E63754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57A7007-EEB5-BDBE-9132-6CE140229B1E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7864CE4-72E2-C196-BE2A-28183A1CC31C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8879D3-57CF-5DF3-1471-43EE0E2C7C45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29BF426-40D7-0DA6-1236-C4ECCF053DA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8258966-54C3-6B60-5851-2577F4405C12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C41969-ADD3-6BB9-FA9E-AE8E5B77EFB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A0592B2-8FD2-206D-1789-81C64CB812F8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3B79EE9-48F9-41DE-862C-8649ECF9E172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9C1A870-C5C6-1CF0-5AEE-6F9E1587C844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49AE16-41B6-5FFE-23D1-C88EC8DC9EB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1E67EC7-AD96-970F-AB8F-0BE8552FCE2A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A45E80-E623-C434-27E4-F299BFB45294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37CD2E-7A40-524F-73D5-1FD3768E8F48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E6CE058-1F48-9616-45DC-EFFC150F122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CD9BC66-B0BA-0F37-F69B-022C73E9CD1E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C9D2403-F0A1-31AE-0638-059D9D0E50F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FAF6EF2-4CE7-0EBC-29F5-49A01265A5A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BE97030-6FBB-827D-5EE6-F9C4DDC1D434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F9343D5-6E83-C823-2E11-68BADD3CA382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9DA404B-1715-3CB5-5C75-0DCBFEEB175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89E3960-9BBC-7BE2-94E3-8EFFD6D2EC9E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966AD03-A936-3D57-6E3C-6EAA4EE61E3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BB1CCB0-D255-808B-DC86-DA3E920E2D44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ECF4A23-09B8-9877-B5A9-13DDB5A86A0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649DABC-6E75-3140-FFD6-36C1580E6CE3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6F81664-831D-CEED-6D0C-BB08E38504A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E09B0E-6908-3F6F-BE6E-31762C52E6AE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74EA814-609F-6702-8C2F-30D05C39C39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EE6CA58-63AE-B856-7564-12310969F702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404017-0BD7-ED92-091E-A75EE32F015D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CF8C544-3D7C-35B0-3FF4-6E3F87302B78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EB1CD22-10AB-49CE-76D7-A81CD048CB7C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20240EC-2A28-2B36-DFC4-85F3674D50F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A88D27F-2622-B7E4-218E-BB292B7E3130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0CF568B-7C10-FB67-AC4B-B74ABDFF0289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98F0904-ABA3-9D2C-14B0-D8783B705BEB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D4D4268-C048-4A3B-F511-162965679756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5D5A6C5-87AE-7141-4588-F247A030A130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9F59D5E-0CF0-C724-A019-2DFA74C0F636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A4427B4-FD3C-F978-7088-B7C341522EA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FC3EAE0-D697-2447-F8C4-35DB1285342A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06EABE2-55A7-551D-3F5C-B4724B4F7A18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F2DB054-6CE9-BC21-43A0-4CCBAF0256BC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BF80952-998A-09D2-5A40-C728BC54D82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30B3FD2-EABD-BEF7-46FE-2F508D2C07EA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99DCB57-DD54-9145-D766-F6C418245E0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3A7A9A3-F844-5ADD-F116-B5C66824BE3C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38A841C-ADED-0C5E-B672-68BAAE015D7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9E4895B-14A6-FD3E-42AE-855BB42E8BE8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514549-B8D2-7FD2-6A5C-3EA8D3328C6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42FF64E-4318-BC6F-E404-4E54B2DC808B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BECF44C-010A-B5EE-75DC-18EB81A014E0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036C76-42BA-34D6-2B7E-5075DC38D59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E243CA4-BF04-511F-71C9-03580B5A0A74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B202C47-D5BD-4F5D-7A6A-02842D5607EF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237D261-5286-FA71-7F59-A5F14D5604B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182DBCB-A2D3-C47F-A7B8-96102E914E4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10CBF2D-37B7-A7C1-E728-79E38AA00E8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32DEF4E-7C57-50E8-1A45-B8FDB52E579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43BDAB3-BAAE-4218-9DA8-929DA9A5261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097ACC1-F3A5-37EF-4610-0FB227D4A700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E0759E5-3764-B676-A293-96B8F50D201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B9E05C9-C8C9-634C-3705-2857B091717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50A609E-07AB-51B0-F275-5C4E89B51699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3848DD2-C51E-240B-C530-9DB88FCD3F83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E13AE1C-882D-6B69-D3CA-045462009A0B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5F5806B-E1AD-43F3-06E3-AE481F145E42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4E7E2FE-2E3F-CE86-F711-4C3ECCD67F88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A46B16A-4BF7-4A88-B814-20C96809DFCD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25D325E-C2FC-AAD7-847C-21576F25F32E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DA7A3FD-DAE8-5AA8-D19A-7BA9F92F5A54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E2AC884-4562-E881-4814-2FF2AC44468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F06DE20-7B3C-96F7-6E27-29C6A0B43FE8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5DA4F7F-DB9D-9708-1F22-02F2FB43B834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ECFD541-445D-DF70-33D7-8839BEC26764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C21AB32-442A-E5C1-9D4F-350429DDE24A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0C9F936-C8B9-1056-C247-B292C37DD8A7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40324EC-3CAB-E197-DBA1-172A8269B677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B489A73-AD9F-B5FB-FE30-273CA4D2EB8B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0AAE91F-0E47-C7B0-2877-2C89B46407DD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D1DAACF-14FC-E513-D11F-CB3DDAF8932C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1DD5B21-E9DB-3967-57E3-096E7E7114A7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CFED267-E48A-0DAA-01F1-F40B65D1967F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3420CF0-884D-276E-5B55-F9A584C06D72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ADAF121-A911-1D32-4D11-7D860F8A2F24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D6D715-6ECE-9F5D-59F7-39CBBAFE6A9B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D6576A3-3D69-CCAA-2C25-0E3A296CE103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FF3FFDD8-CBAF-4F61-568C-31712CB5CD63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5969110-A2ED-C02E-4E7A-DA806C1E2CBE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A4C03F01-D992-F28A-7685-D53732697C73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0DA2CAF-8638-D55B-7DB4-07C947D14B6E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F5EC3844-4BB0-155D-2382-EE348F23DC9E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1568F74-BB75-B2DF-7B8A-BEC68BA69F3D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BF8D958-DC71-0BFE-7DE8-DD8AF5123467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62128CC-8331-0945-7769-B3BA89A9C60F}"/>
              </a:ext>
            </a:extLst>
          </p:cNvPr>
          <p:cNvSpPr txBox="1"/>
          <p:nvPr/>
        </p:nvSpPr>
        <p:spPr>
          <a:xfrm>
            <a:off x="493076" y="521109"/>
            <a:ext cx="4123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Find </a:t>
            </a:r>
            <a:r>
              <a:rPr lang="ko-KR" altLang="en-US" sz="3600" dirty="0"/>
              <a:t>시작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AB253A3-2C94-6F73-53E6-40CB2E13190E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06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02117-C9FE-A3C4-B072-E59599ED5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59271653-561F-8518-1083-6DA51D342DFA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FF2C1EE-4923-C176-19C5-64667843D82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A8BCC94-FA9D-394E-3A83-FDA7DD3267E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649FC5F-E246-816C-FF5B-82249A893104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4631494-0F14-8D23-6667-17B9ED11D120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D87B2C5-D87D-EE0C-134B-620FC29D8E81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2624FE-62F0-EB2D-D42A-AEB286A3BA18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CE74D54-BE58-5A06-A94F-5E1479D5D0C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2CC0FD3-75CF-AAE7-D7FE-8013FDAF4B3A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F0200CC-A4CE-1794-8B68-89B71A645CF4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0327B57-5313-F9D9-1623-CE50FBB314D1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928F7A5-70E2-2547-F294-C11D27A1DE3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43EA2E6-C7C2-42C1-4C98-9F96DC1CC172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CDDAFF5-7656-566C-638A-57F62A802C8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964B5B7-4411-D8A6-1548-1199F371B15A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D09FC0B-B60C-9F68-6A56-329709216020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AF817F5-1F46-77DA-D8C4-B584A2B0E0B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097A318-4ED1-5503-8FF3-0BC84A9C4E74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78175C1-CAEE-BFF0-B00A-5544BE086A3F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9EA7233-5D5B-7D4A-DF07-E26899D9D85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5F96A10-5AD9-8239-568B-D6E3544FF2D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17BE7AA-2A20-A1E1-97C1-29229711EDA5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F17960D-5053-F7E4-9BFB-49289B88C9C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94B7228-3331-AAE5-400A-8E160EF04E3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87757AF-6590-E332-04B2-69F6E0E968CF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A56B13C-E816-2AD1-FEA1-E74E958DAEC8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4349ADC-B77D-F4BD-5796-2C114664C32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5B90ADD-057D-B726-AADE-937F0DE5AD89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1B204DB-65EF-3FA3-F3F6-AE8271C75B80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12771A-A180-C659-0B95-FEB8C40069D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E52B3DF-B915-25C7-2437-88D91DE9CA26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3564DED-E71C-46A0-2079-5DAD05BA0488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BD227A-57BE-5358-4C99-D7F21FD2542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E483128-D15D-25FD-2269-EFA6DB3B68B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E402A54-FE98-880C-2496-8CC029EDE95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BD6F4AC-6129-4CC1-E4E9-15563405A28E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A3DBE54-2436-E7A5-EA8F-334E92E037FD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714B7EB-51D9-231C-1FC6-B69ADE06E590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5FA7A47-88AB-C02F-E5EE-C1097B2E762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D678420-72BD-5C04-1CAD-FC75CE33921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E693696-0AC3-4171-C24A-E62714584B34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34C77FB-449F-FC26-ED41-6A71260B85C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568F7A4-10DF-7A56-534E-717AF041AA6C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8325CEA-8C7C-7A0C-48B0-87A7AC90CED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447AD55-8718-ACA6-0EBC-CF7C0F986B8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40D77A2-4574-174F-5669-B24B0CBCEDCF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69F62D8-B8BE-CBF6-4DEE-1C620BF0B270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D44479D-1B75-3044-B428-FF8E0B248C6F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6F0FF43-75CB-67EB-05F5-E1ECDB64F517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E50ADFA-42B8-0A44-77F0-D41A309447E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265F00B-B11A-E731-795F-FC3D64E17B6B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C415BD4-0CD2-74AE-8AFD-B35C2EED4FF5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9E7071A-F5FE-7CFC-03A3-D2E1C86E4379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533F600-44B8-D6C0-2840-01C8324791A4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0FC6C61-948A-7517-BB70-7C45E6902DD9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B78D937-A5E2-D0B3-1A21-E28BD2642E0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8A70A6F-7736-CA5D-5A74-18CC12A9348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F6D2451-F7F6-62C4-08FE-0DA9548A5C6E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21BB116-7FD0-C6DA-0C30-A7D3F9421653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70256A2-7CC6-F8FF-2DF2-4E1A3BC83724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D8BE2EB-8F87-60C8-013C-5CD450AEB0E4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735E453-8041-C277-6404-36DAD787F80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380E060-F5AF-B9E1-7F86-C0CF2470EF2E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F669C19-2A54-9104-1AD0-07D60414576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181FC4E-B4D3-016A-F9B1-8317784D7315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3AF0D9A-E4CF-BF10-714C-B8982BED30A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5FBD67A-B1ED-A11E-9B89-10CCA5062A92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6B3215-EA85-EC41-1BD4-A2584EA5CA3E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97E63A0-CB0C-8F0A-5E6C-2F398E42130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2EDAEE8-D8B0-A1BE-457B-F68A77CC62A0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8F5991F-C178-F900-5BFF-DA3A74D27A40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16A6EE4-326E-EB49-CD72-F20F0F3AFFF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B571322-CDCD-0ECF-6CF0-5BCA237BF481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AA69BAE-38A3-DC26-FD03-5B2DC63F6FD3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9891AD4-E53D-17F3-D594-04E90D9E058E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4B877E4-4094-3DC7-EA3E-183FAEC0DA58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2310FE8-298D-C188-21C5-FD1BBA2DCB21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DDCFEBE-E530-6319-933C-0F5FD3E0B8F6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EA57209-C33C-A631-57EA-A1659ADAC976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F1E64BA-B99D-F15C-45FC-1913EAF17223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5F10252-12CB-7BC2-16EE-6CC4401903A7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B69F478-8E05-7604-878A-50B0DF86655F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13571F8-6C40-A2F8-4C02-C20C769D113B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DC65885-4216-971D-7F10-0F34D7927AFC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E28CA8F-08BB-14DE-B777-013B5EBF5158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1AE617D-E6E5-A189-4492-6A5915A228A9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0F744657-CA51-7388-9533-8DE21382BEE6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8419475-17CC-67C6-9818-AA76BA99CD3C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96265DC8-3592-D3E6-946A-95D9ED4D2BBF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1E58A71-A782-6059-41D2-CA54CA2BDC83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A725EAB-363A-A835-120A-B67D7EB07912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2491279-1DE6-211B-B1A2-185400CCE633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4C8B5ED-DF64-BC9C-F330-FEFAEEA435E2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098AE2F-DF66-89C3-E687-8744638B9515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AA8E1F0-BAAC-A90F-CEC5-4950E5DACE9E}"/>
              </a:ext>
            </a:extLst>
          </p:cNvPr>
          <p:cNvSpPr txBox="1"/>
          <p:nvPr/>
        </p:nvSpPr>
        <p:spPr>
          <a:xfrm>
            <a:off x="493076" y="521109"/>
            <a:ext cx="4438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Remove </a:t>
            </a:r>
            <a:r>
              <a:rPr lang="ko-KR" altLang="en-US" sz="3600" dirty="0"/>
              <a:t>중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AD1910F-8A55-2334-DD55-85DAB4536F3F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37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1570</Words>
  <Application>Microsoft Office PowerPoint</Application>
  <PresentationFormat>와이드스크린</PresentationFormat>
  <Paragraphs>494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IDEA : 최하위 노드가 연결이 끊기면 모두 끊김(반례)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Add 부분에서 문제가 생기는 상황 추론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승호 송</dc:creator>
  <cp:lastModifiedBy>승호 송</cp:lastModifiedBy>
  <cp:revision>23</cp:revision>
  <dcterms:created xsi:type="dcterms:W3CDTF">2025-01-07T04:33:49Z</dcterms:created>
  <dcterms:modified xsi:type="dcterms:W3CDTF">2025-01-17T06:46:02Z</dcterms:modified>
</cp:coreProperties>
</file>