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036A4-8926-9197-65EF-C2FDDA627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99625-B231-A5FE-51DA-32DC7DA40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45828-0182-8E88-3307-7691B25F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A8D74-7429-60E8-64C1-E594B480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DB1FE-81F2-EC34-0C31-3CFC90AA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E666-8FC0-D6E0-A4CD-02715491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B9006-FDBA-777E-E329-9785AEC3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D093-7FFC-D760-3F62-5994CEE2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648A2-D7E8-C57B-766C-676FE415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B767A-653B-6FFC-0812-368F9317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3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315500-139E-7E1E-81DF-192A2C387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2C4A-D4FD-CE14-8499-680048F07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F23D-99D8-01FB-4004-47CE733C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5DBAA-F543-DE57-CDCD-2B04E63D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95363-4F94-6204-D015-CA8263D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1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D999-35CD-3466-C8E2-8BC1535C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FC956-5599-EA8D-B436-F0B624C7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5D952-53B0-4F74-0AB6-7DE46A0C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B1D7-089B-F144-DD30-3E8A3321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33A94-C65B-7693-F23E-3357401F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01ABE-43B0-0B17-7EFA-86DD07FA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C5F95-D78D-FCA6-4D3C-F1836E42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F7467-BD8E-B8BB-DBC8-089DAABC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E78FE-15F2-A71A-3F43-DE1744E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38BE7-91D7-4205-7BDC-A3C13956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9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3078D-B0EB-1C5D-AB72-6993DC6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905D6-02DA-D822-214F-9F77149E0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471FA-1E27-4C8E-E8FE-B56A7472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349BB-B9DD-C2DE-4898-C98ABF83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68EDE-342D-1998-5257-FB3BFF90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6A75E-432C-E836-0185-0CD79206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1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2C518-5D33-3911-3892-D6E287D0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29EE8-736E-80FE-2D8E-BEDEA4BD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01F67-C856-F864-A92D-BC2FE18A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64C890-C176-0E2C-27B5-DDA9A510C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FA8968-0F11-0D36-931E-8872C4D61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746F2C-EA18-F25A-5A82-5D9E274B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8A349-A2B5-B489-F78B-F012978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876BF-57F1-68D3-1789-9B08003A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8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BDC4-D369-C865-4D3B-FB4636DC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B5F45B-CE65-5873-54D9-7BE53FF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6B408-FF53-04B7-6B5F-C43700C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1B128-C01A-5DA5-C810-23A45064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1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24FA7-777D-48DB-67E4-15CF12D2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C2885-0EB0-C744-420A-517ADC4E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55D6C-2F38-6948-2B78-BC85CF5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866C-4303-AB70-87F0-7DBFF38B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58E55-FF25-5243-DD87-4616CA97A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49BBE-FFF6-D208-CF50-E9F2F934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CAECB-A656-6217-1FBE-8750EE3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9EDFF-876B-153B-76E3-0F77945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60A9D-A259-C113-5BC9-9AB0CCCF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5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82A65-FA27-6DEC-2E1D-324C5D46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9AD78-483F-7142-8B85-2418EBEA8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F6427-111E-7B1C-731B-04BC0C02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48314-E541-1A66-E462-519F4157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33F78-6995-6023-0956-3C69529A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6E7C8-E3C7-3A81-1A9B-751935B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79DF-82DB-BACE-6A96-C8D65625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6CEF3-BE8E-6694-4D0D-33F2EBFC9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0517-BCEB-E5B7-2930-A02E0DDEA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49DC-E132-4EE7-B4E4-3B52EC064DE3}" type="datetimeFigureOut">
              <a:rPr lang="ko-KR" altLang="en-US" smtClean="0"/>
              <a:t>2025-07-14(Mon)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AEE2B-A238-4BD8-1F81-50AD5448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0B339-2C7D-6EC6-4DC6-FD822412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9B50-41AD-4D12-B404-B8543DB5C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5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6D59-5329-CE09-6A51-468E2AE0B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8E181D-9A43-DA7E-8550-8EA261017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0DFD0-99CD-4298-81FF-B1ACF7CCA4EF}"/>
              </a:ext>
            </a:extLst>
          </p:cNvPr>
          <p:cNvSpPr txBox="1"/>
          <p:nvPr/>
        </p:nvSpPr>
        <p:spPr>
          <a:xfrm>
            <a:off x="400050" y="749300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Combined Instance</a:t>
            </a:r>
            <a:r>
              <a:rPr lang="ko-KR" altLang="en-US" dirty="0"/>
              <a:t>의 배열을 통해서 복사를 최소화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1DC38-1F4E-9B8C-D007-1573CE8AF4F2}"/>
              </a:ext>
            </a:extLst>
          </p:cNvPr>
          <p:cNvSpPr txBox="1"/>
          <p:nvPr/>
        </p:nvSpPr>
        <p:spPr>
          <a:xfrm>
            <a:off x="400050" y="1257300"/>
            <a:ext cx="887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수업시간에 진행했던 </a:t>
            </a:r>
            <a:r>
              <a:rPr lang="en-US" altLang="ko-KR" dirty="0"/>
              <a:t>Log(</a:t>
            </a:r>
            <a:r>
              <a:rPr lang="ko-KR" altLang="en-US" dirty="0"/>
              <a:t>연결리스트</a:t>
            </a:r>
            <a:r>
              <a:rPr lang="en-US" altLang="ko-KR" dirty="0"/>
              <a:t>)</a:t>
            </a:r>
            <a:r>
              <a:rPr lang="ko-KR" altLang="en-US" dirty="0"/>
              <a:t>를 쭉 적용해 </a:t>
            </a:r>
            <a:r>
              <a:rPr lang="ko-KR" altLang="en-US" dirty="0" err="1"/>
              <a:t>오는게</a:t>
            </a:r>
            <a:r>
              <a:rPr lang="ko-KR" altLang="en-US" dirty="0"/>
              <a:t> 아닌 </a:t>
            </a:r>
            <a:r>
              <a:rPr lang="en-US" altLang="ko-KR" dirty="0"/>
              <a:t>obj(</a:t>
            </a:r>
            <a:r>
              <a:rPr lang="ko-KR" altLang="en-US" dirty="0"/>
              <a:t>객체를 복사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Combined Instance</a:t>
            </a:r>
            <a:r>
              <a:rPr lang="ko-KR" altLang="en-US" dirty="0"/>
              <a:t>의 배열의 크기는 기본적으로 </a:t>
            </a:r>
            <a:r>
              <a:rPr lang="en-US" altLang="ko-KR" dirty="0"/>
              <a:t>MAX_THREADS * 2 (RW</a:t>
            </a:r>
            <a:r>
              <a:rPr lang="ko-KR" altLang="en-US" dirty="0"/>
              <a:t>의 특성상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D35EE-FCD2-4889-B230-4773AB5771B3}"/>
              </a:ext>
            </a:extLst>
          </p:cNvPr>
          <p:cNvSpPr txBox="1"/>
          <p:nvPr/>
        </p:nvSpPr>
        <p:spPr>
          <a:xfrm>
            <a:off x="400050" y="2241550"/>
            <a:ext cx="119952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주요 최적화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applyRead</a:t>
            </a:r>
            <a:r>
              <a:rPr lang="ko-KR" altLang="en-US" dirty="0"/>
              <a:t>와 </a:t>
            </a:r>
            <a:r>
              <a:rPr lang="en-US" altLang="ko-KR" dirty="0" err="1"/>
              <a:t>applyUpdate</a:t>
            </a:r>
            <a:r>
              <a:rPr lang="en-US" altLang="ko-KR" dirty="0"/>
              <a:t>(Write) </a:t>
            </a:r>
            <a:r>
              <a:rPr lang="ko-KR" altLang="en-US" dirty="0"/>
              <a:t>분리로 </a:t>
            </a:r>
            <a:r>
              <a:rPr lang="en-US" altLang="ko-KR" dirty="0"/>
              <a:t>Read</a:t>
            </a:r>
            <a:r>
              <a:rPr lang="ko-KR" altLang="en-US" dirty="0"/>
              <a:t>는 </a:t>
            </a:r>
            <a:r>
              <a:rPr lang="en-US" altLang="ko-KR" dirty="0"/>
              <a:t>Read Lock </a:t>
            </a:r>
            <a:r>
              <a:rPr lang="ko-KR" altLang="en-US" dirty="0"/>
              <a:t>만 획득하면 된다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만약 획득을 장시간 못했을 시 </a:t>
            </a:r>
            <a:r>
              <a:rPr lang="en-US" altLang="ko-KR" dirty="0"/>
              <a:t>Read </a:t>
            </a:r>
            <a:r>
              <a:rPr lang="ko-KR" altLang="en-US" dirty="0"/>
              <a:t>연산을 연결리스트에 넣는다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C(obj)</a:t>
            </a:r>
            <a:r>
              <a:rPr lang="ko-KR" altLang="en-US" dirty="0"/>
              <a:t>의 복사를 최소화한다 </a:t>
            </a:r>
            <a:r>
              <a:rPr lang="en-US" altLang="ko-KR" dirty="0"/>
              <a:t>(Update </a:t>
            </a:r>
            <a:r>
              <a:rPr lang="ko-KR" altLang="en-US" dirty="0"/>
              <a:t>중 가져온 </a:t>
            </a:r>
            <a:r>
              <a:rPr lang="en-US" altLang="ko-KR" dirty="0"/>
              <a:t>Combined Instance</a:t>
            </a:r>
            <a:r>
              <a:rPr lang="ko-KR" altLang="en-US" dirty="0"/>
              <a:t>의 </a:t>
            </a:r>
            <a:r>
              <a:rPr lang="en-US" altLang="ko-KR" dirty="0"/>
              <a:t>C*</a:t>
            </a:r>
            <a:r>
              <a:rPr lang="ko-KR" altLang="en-US" dirty="0"/>
              <a:t>가 유효한지 검사 후 복사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복사하는 경우 </a:t>
            </a:r>
            <a:r>
              <a:rPr lang="en-US" altLang="ko-KR" dirty="0"/>
              <a:t>C*</a:t>
            </a:r>
            <a:r>
              <a:rPr lang="ko-KR" altLang="en-US" dirty="0"/>
              <a:t>가 </a:t>
            </a:r>
            <a:r>
              <a:rPr lang="en-US" altLang="ko-KR" dirty="0" err="1"/>
              <a:t>nullptr</a:t>
            </a:r>
            <a:r>
              <a:rPr lang="ko-KR" altLang="en-US" dirty="0"/>
              <a:t>일 경우 또는 </a:t>
            </a:r>
            <a:r>
              <a:rPr lang="en-US" altLang="ko-KR" dirty="0"/>
              <a:t>C*</a:t>
            </a:r>
            <a:r>
              <a:rPr lang="ko-KR" altLang="en-US" dirty="0"/>
              <a:t>가 오래되어 </a:t>
            </a:r>
            <a:r>
              <a:rPr lang="en-US" altLang="ko-KR" dirty="0"/>
              <a:t>Queue</a:t>
            </a:r>
            <a:r>
              <a:rPr lang="ko-KR" altLang="en-US" dirty="0"/>
              <a:t>를 따라서 현재 </a:t>
            </a:r>
            <a:r>
              <a:rPr lang="en-US" altLang="ko-KR" dirty="0"/>
              <a:t>Update</a:t>
            </a:r>
            <a:r>
              <a:rPr lang="ko-KR" altLang="en-US" dirty="0"/>
              <a:t>까지 도달하지 못할 경우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Strong </a:t>
            </a:r>
            <a:r>
              <a:rPr lang="en-US" altLang="ko-KR" dirty="0" err="1"/>
              <a:t>Trylock</a:t>
            </a:r>
            <a:r>
              <a:rPr lang="ko-KR" altLang="en-US" dirty="0"/>
              <a:t>으로 구현된 </a:t>
            </a:r>
            <a:r>
              <a:rPr lang="en-US" altLang="ko-KR" dirty="0"/>
              <a:t>RW Lock</a:t>
            </a:r>
            <a:r>
              <a:rPr lang="ko-KR" altLang="en-US" dirty="0"/>
              <a:t>을 사용해서 </a:t>
            </a:r>
            <a:r>
              <a:rPr lang="en-US" altLang="ko-KR" dirty="0"/>
              <a:t>WF</a:t>
            </a:r>
            <a:r>
              <a:rPr lang="ko-KR" altLang="en-US" dirty="0"/>
              <a:t>를 보장한다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thread</a:t>
            </a:r>
            <a:r>
              <a:rPr lang="ko-KR" altLang="en-US" dirty="0"/>
              <a:t>가 </a:t>
            </a:r>
            <a:r>
              <a:rPr lang="en-US" altLang="ko-KR" dirty="0"/>
              <a:t>lock</a:t>
            </a:r>
            <a:r>
              <a:rPr lang="ko-KR" altLang="en-US" dirty="0"/>
              <a:t>을 시도할 때 적어도 하나는 획득 </a:t>
            </a:r>
            <a:r>
              <a:rPr lang="en-US" altLang="ko-KR" dirty="0"/>
              <a:t>+ </a:t>
            </a:r>
            <a:r>
              <a:rPr lang="ko-KR" altLang="en-US" dirty="0"/>
              <a:t>유한한 단계 내에 반드시 종료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추가로 </a:t>
            </a:r>
            <a:r>
              <a:rPr lang="en-US" altLang="ko-KR" dirty="0"/>
              <a:t>Downgrade</a:t>
            </a:r>
            <a:r>
              <a:rPr lang="ko-KR" altLang="en-US" dirty="0"/>
              <a:t>를 통한 확장성 확보 </a:t>
            </a:r>
            <a:r>
              <a:rPr lang="en-US" altLang="ko-KR" dirty="0"/>
              <a:t>(</a:t>
            </a:r>
            <a:r>
              <a:rPr lang="en-US" altLang="ko-KR" dirty="0" err="1"/>
              <a:t>curComb</a:t>
            </a:r>
            <a:r>
              <a:rPr lang="ko-KR" altLang="en-US" dirty="0"/>
              <a:t>을 </a:t>
            </a:r>
            <a:r>
              <a:rPr lang="en-US" altLang="ko-KR" dirty="0"/>
              <a:t>Read Lock</a:t>
            </a:r>
            <a:r>
              <a:rPr lang="ko-KR" altLang="en-US" dirty="0"/>
              <a:t>으로 다운그레이드 후 사용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WF</a:t>
            </a:r>
            <a:r>
              <a:rPr lang="ko-KR" altLang="en-US" dirty="0"/>
              <a:t>는 최대 반복 횟수가 </a:t>
            </a:r>
            <a:r>
              <a:rPr lang="en-US" altLang="ko-KR" dirty="0" err="1"/>
              <a:t>sizecirbuf</a:t>
            </a:r>
            <a:r>
              <a:rPr lang="en-US" altLang="ko-KR" dirty="0"/>
              <a:t> * MAX_THREADS + MAX_THREADS</a:t>
            </a:r>
            <a:r>
              <a:rPr lang="ko-KR" altLang="en-US" dirty="0"/>
              <a:t>로 유한하여 </a:t>
            </a:r>
            <a:r>
              <a:rPr lang="en-US" altLang="ko-KR" dirty="0"/>
              <a:t>WF</a:t>
            </a:r>
            <a:r>
              <a:rPr lang="ko-KR" altLang="en-US" dirty="0"/>
              <a:t>가 보장된다</a:t>
            </a:r>
            <a:br>
              <a:rPr lang="en-US" altLang="ko-KR" dirty="0"/>
            </a:br>
            <a:r>
              <a:rPr lang="en-US" altLang="ko-KR" dirty="0"/>
              <a:t>(WF Queue</a:t>
            </a:r>
            <a:r>
              <a:rPr lang="ko-KR" altLang="en-US" dirty="0"/>
              <a:t>를 사용하였고</a:t>
            </a:r>
            <a:r>
              <a:rPr lang="en-US" altLang="ko-KR" dirty="0"/>
              <a:t>, Pop</a:t>
            </a:r>
            <a:r>
              <a:rPr lang="ko-KR" altLang="en-US" dirty="0"/>
              <a:t>은 하지 않고 </a:t>
            </a:r>
            <a:r>
              <a:rPr lang="en-US" altLang="ko-KR" dirty="0"/>
              <a:t>Hazard </a:t>
            </a:r>
            <a:r>
              <a:rPr lang="en-US" altLang="ko-KR" dirty="0" err="1"/>
              <a:t>Ptr</a:t>
            </a:r>
            <a:r>
              <a:rPr lang="ko-KR" altLang="en-US" dirty="0"/>
              <a:t>과 </a:t>
            </a:r>
            <a:r>
              <a:rPr lang="en-US" altLang="ko-KR" dirty="0"/>
              <a:t>Ref Count</a:t>
            </a:r>
            <a:r>
              <a:rPr lang="ko-KR" altLang="en-US" dirty="0"/>
              <a:t>로 </a:t>
            </a:r>
            <a:r>
              <a:rPr lang="en-US" altLang="ko-KR" dirty="0"/>
              <a:t>Reclamation(</a:t>
            </a:r>
            <a:r>
              <a:rPr lang="ko-KR" altLang="en-US" dirty="0"/>
              <a:t>또는 </a:t>
            </a:r>
            <a:r>
              <a:rPr lang="en-US" altLang="ko-KR" dirty="0"/>
              <a:t>Retire?) </a:t>
            </a:r>
            <a:r>
              <a:rPr lang="ko-KR" altLang="en-US" dirty="0"/>
              <a:t>된다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StrongTryRWRI</a:t>
            </a:r>
            <a:r>
              <a:rPr lang="en-US" altLang="ko-KR" dirty="0"/>
              <a:t> Lock</a:t>
            </a:r>
            <a:r>
              <a:rPr lang="ko-KR" altLang="en-US" dirty="0"/>
              <a:t>을 사용하여 유한 단계 내로 </a:t>
            </a:r>
            <a:r>
              <a:rPr lang="en-US" altLang="ko-KR" dirty="0"/>
              <a:t>lock </a:t>
            </a:r>
            <a:r>
              <a:rPr lang="ko-KR" altLang="en-US" dirty="0"/>
              <a:t>획득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Bouned</a:t>
            </a:r>
            <a:r>
              <a:rPr lang="en-US" altLang="ko-KR" dirty="0"/>
              <a:t> Combined Instance</a:t>
            </a:r>
            <a:r>
              <a:rPr lang="ko-KR" altLang="en-US" dirty="0"/>
              <a:t>로 항상 </a:t>
            </a:r>
            <a:r>
              <a:rPr lang="en-US" altLang="ko-KR" dirty="0"/>
              <a:t>Lock </a:t>
            </a:r>
            <a:r>
              <a:rPr lang="ko-KR" altLang="en-US" dirty="0"/>
              <a:t>획득 가능한 인스턴스 존재 </a:t>
            </a:r>
            <a:r>
              <a:rPr lang="en-US" altLang="ko-KR" dirty="0"/>
              <a:t>(combs</a:t>
            </a:r>
            <a:r>
              <a:rPr lang="ko-KR" altLang="en-US" dirty="0"/>
              <a:t>를 </a:t>
            </a:r>
            <a:r>
              <a:rPr lang="en-US" altLang="ko-KR" dirty="0"/>
              <a:t>2 * MAX_TRHREADS </a:t>
            </a:r>
            <a:r>
              <a:rPr lang="ko-KR" altLang="en-US" dirty="0"/>
              <a:t>개수만큼</a:t>
            </a:r>
            <a:r>
              <a:rPr lang="en-US" altLang="ko-KR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25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74C35E-62BB-813A-4B7D-F186C622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2" y="437733"/>
            <a:ext cx="4284970" cy="2413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70AB8-032F-89E4-A6B6-7FB26984D3A8}"/>
              </a:ext>
            </a:extLst>
          </p:cNvPr>
          <p:cNvSpPr txBox="1"/>
          <p:nvPr/>
        </p:nvSpPr>
        <p:spPr>
          <a:xfrm>
            <a:off x="1562100" y="2965450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WSL</a:t>
            </a:r>
            <a:r>
              <a:rPr lang="ko-KR" altLang="en-US" dirty="0"/>
              <a:t>을 사용했을 때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FC218-E123-3F44-5ABA-50096930C95B}"/>
              </a:ext>
            </a:extLst>
          </p:cNvPr>
          <p:cNvSpPr txBox="1"/>
          <p:nvPr/>
        </p:nvSpPr>
        <p:spPr>
          <a:xfrm>
            <a:off x="1562100" y="3645584"/>
            <a:ext cx="3323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모델명: AMD </a:t>
            </a:r>
            <a:r>
              <a:rPr lang="ko-KR" altLang="en-US" dirty="0" err="1"/>
              <a:t>Ryzen</a:t>
            </a:r>
            <a:r>
              <a:rPr lang="ko-KR" altLang="en-US" dirty="0"/>
              <a:t> 9 7900</a:t>
            </a:r>
            <a:br>
              <a:rPr lang="en-US" altLang="ko-KR" dirty="0"/>
            </a:br>
            <a:r>
              <a:rPr lang="ko-KR" altLang="en-US" dirty="0"/>
              <a:t>코어: 12cores</a:t>
            </a:r>
            <a:br>
              <a:rPr lang="en-US" altLang="ko-KR" dirty="0"/>
            </a:br>
            <a:r>
              <a:rPr lang="ko-KR" altLang="en-US" dirty="0"/>
              <a:t>쓰레드: 24threads</a:t>
            </a:r>
            <a:br>
              <a:rPr lang="en-US" altLang="ko-KR" dirty="0"/>
            </a:br>
            <a:r>
              <a:rPr lang="ko-KR" altLang="en-US" dirty="0" err="1"/>
              <a:t>최대클럭</a:t>
            </a:r>
            <a:r>
              <a:rPr lang="ko-KR" altLang="en-US" dirty="0"/>
              <a:t>: 5.4GHz</a:t>
            </a:r>
            <a:br>
              <a:rPr lang="en-US" altLang="ko-KR" dirty="0"/>
            </a:br>
            <a:r>
              <a:rPr lang="ko-KR" altLang="en-US" dirty="0" err="1"/>
              <a:t>기본클럭</a:t>
            </a:r>
            <a:r>
              <a:rPr lang="ko-KR" altLang="en-US" dirty="0"/>
              <a:t>: 3.7GHz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7F3C29-C024-A142-DA15-43F59D8F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29" y="437733"/>
            <a:ext cx="5761899" cy="3245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AB9747-5DAB-41F5-A28E-2EE84E8D14C2}"/>
              </a:ext>
            </a:extLst>
          </p:cNvPr>
          <p:cNvSpPr txBox="1"/>
          <p:nvPr/>
        </p:nvSpPr>
        <p:spPr>
          <a:xfrm>
            <a:off x="6776172" y="3886200"/>
            <a:ext cx="349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72 core </a:t>
            </a:r>
            <a:r>
              <a:rPr lang="ko-KR" altLang="en-US" dirty="0" err="1"/>
              <a:t>머신을</a:t>
            </a:r>
            <a:r>
              <a:rPr lang="ko-KR" altLang="en-US" dirty="0"/>
              <a:t> 사용한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E03B6-02F6-0469-B4BE-EE755B284E43}"/>
              </a:ext>
            </a:extLst>
          </p:cNvPr>
          <p:cNvSpPr txBox="1"/>
          <p:nvPr/>
        </p:nvSpPr>
        <p:spPr>
          <a:xfrm>
            <a:off x="5070042" y="4613364"/>
            <a:ext cx="705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스레딩의</a:t>
            </a:r>
            <a:r>
              <a:rPr lang="ko-KR" altLang="en-US" dirty="0"/>
              <a:t> 영향도 </a:t>
            </a:r>
            <a:r>
              <a:rPr lang="ko-KR" altLang="en-US" dirty="0" err="1"/>
              <a:t>있을것이고</a:t>
            </a:r>
            <a:endParaRPr lang="en-US" altLang="ko-KR" dirty="0"/>
          </a:p>
          <a:p>
            <a:r>
              <a:rPr lang="en-US" altLang="ko-KR" dirty="0"/>
              <a:t>NUMA </a:t>
            </a:r>
            <a:r>
              <a:rPr lang="ko-KR" altLang="en-US" dirty="0"/>
              <a:t>구조의 영향으로 메모리 접근이 지연되지 않나 생각됩니다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49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CX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4</cp:revision>
  <dcterms:created xsi:type="dcterms:W3CDTF">2025-07-13T14:40:43Z</dcterms:created>
  <dcterms:modified xsi:type="dcterms:W3CDTF">2025-07-14T03:28:48Z</dcterms:modified>
</cp:coreProperties>
</file>