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7" r:id="rId13"/>
    <p:sldId id="279" r:id="rId14"/>
    <p:sldId id="284" r:id="rId15"/>
    <p:sldId id="280" r:id="rId16"/>
    <p:sldId id="282" r:id="rId17"/>
    <p:sldId id="283" r:id="rId18"/>
    <p:sldId id="285" r:id="rId19"/>
    <p:sldId id="28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8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수행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219</c:v>
                </c:pt>
                <c:pt idx="1">
                  <c:v>242</c:v>
                </c:pt>
                <c:pt idx="2">
                  <c:v>414</c:v>
                </c:pt>
                <c:pt idx="3">
                  <c:v>716</c:v>
                </c:pt>
                <c:pt idx="4">
                  <c:v>1702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FB-46DC-8790-121B570E51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 big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216</c:v>
                </c:pt>
                <c:pt idx="1">
                  <c:v>201</c:v>
                </c:pt>
                <c:pt idx="2">
                  <c:v>199</c:v>
                </c:pt>
                <c:pt idx="3">
                  <c:v>204</c:v>
                </c:pt>
                <c:pt idx="4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FB-46DC-8790-121B570E51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 small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230</c:v>
                </c:pt>
                <c:pt idx="1">
                  <c:v>215</c:v>
                </c:pt>
                <c:pt idx="2">
                  <c:v>250</c:v>
                </c:pt>
                <c:pt idx="3">
                  <c:v>345</c:v>
                </c:pt>
                <c:pt idx="4">
                  <c:v>1017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FB-46DC-8790-121B570E512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Elimination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226</c:v>
                </c:pt>
                <c:pt idx="1">
                  <c:v>221</c:v>
                </c:pt>
                <c:pt idx="2">
                  <c:v>369</c:v>
                </c:pt>
                <c:pt idx="3">
                  <c:v>689</c:v>
                </c:pt>
                <c:pt idx="4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FB-46DC-8790-121B570E51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Imp small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211</c:v>
                </c:pt>
                <c:pt idx="1">
                  <c:v>226</c:v>
                </c:pt>
                <c:pt idx="2">
                  <c:v>394</c:v>
                </c:pt>
                <c:pt idx="3">
                  <c:v>789</c:v>
                </c:pt>
                <c:pt idx="4">
                  <c:v>1700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FB-46DC-8790-121B570E512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Imp big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210</c:v>
                </c:pt>
                <c:pt idx="1">
                  <c:v>180</c:v>
                </c:pt>
                <c:pt idx="2">
                  <c:v>208</c:v>
                </c:pt>
                <c:pt idx="3">
                  <c:v>527</c:v>
                </c:pt>
                <c:pt idx="4">
                  <c:v>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FB-46DC-8790-121B570E5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0781103"/>
        <c:axId val="340782063"/>
      </c:lineChart>
      <c:catAx>
        <c:axId val="34078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0782063"/>
        <c:crosses val="autoZero"/>
        <c:auto val="1"/>
        <c:lblAlgn val="ctr"/>
        <c:lblOffset val="100"/>
        <c:noMultiLvlLbl val="0"/>
      </c:catAx>
      <c:valAx>
        <c:axId val="34078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078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수행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425</c:v>
                </c:pt>
                <c:pt idx="1">
                  <c:v>2638</c:v>
                </c:pt>
                <c:pt idx="2">
                  <c:v>1868</c:v>
                </c:pt>
                <c:pt idx="3">
                  <c:v>2765</c:v>
                </c:pt>
                <c:pt idx="4">
                  <c:v>2911</c:v>
                </c:pt>
                <c:pt idx="5">
                  <c:v>3669</c:v>
                </c:pt>
                <c:pt idx="6">
                  <c:v>4738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0C-4748-984E-23DCF770C7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Backoff big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438</c:v>
                </c:pt>
                <c:pt idx="1">
                  <c:v>862</c:v>
                </c:pt>
                <c:pt idx="2">
                  <c:v>1845</c:v>
                </c:pt>
                <c:pt idx="3">
                  <c:v>3856</c:v>
                </c:pt>
                <c:pt idx="4">
                  <c:v>4187</c:v>
                </c:pt>
                <c:pt idx="5">
                  <c:v>3444</c:v>
                </c:pt>
                <c:pt idx="6">
                  <c:v>5233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0C-4748-984E-23DCF770C7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El small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431</c:v>
                </c:pt>
                <c:pt idx="1">
                  <c:v>2931</c:v>
                </c:pt>
                <c:pt idx="2">
                  <c:v>1898</c:v>
                </c:pt>
                <c:pt idx="3">
                  <c:v>3827</c:v>
                </c:pt>
                <c:pt idx="4">
                  <c:v>3271</c:v>
                </c:pt>
                <c:pt idx="5">
                  <c:v>3329</c:v>
                </c:pt>
                <c:pt idx="6">
                  <c:v>5257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0C-4748-984E-23DCF770C7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El big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432</c:v>
                </c:pt>
                <c:pt idx="1">
                  <c:v>470</c:v>
                </c:pt>
                <c:pt idx="2">
                  <c:v>928</c:v>
                </c:pt>
                <c:pt idx="3">
                  <c:v>1438</c:v>
                </c:pt>
                <c:pt idx="4">
                  <c:v>3889</c:v>
                </c:pt>
                <c:pt idx="5">
                  <c:v>3982</c:v>
                </c:pt>
                <c:pt idx="6">
                  <c:v>5541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B0C-4748-984E-23DCF770C71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Imp 10ns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424</c:v>
                </c:pt>
                <c:pt idx="1">
                  <c:v>2839</c:v>
                </c:pt>
                <c:pt idx="2">
                  <c:v>1846</c:v>
                </c:pt>
                <c:pt idx="3">
                  <c:v>4267</c:v>
                </c:pt>
                <c:pt idx="4">
                  <c:v>3881</c:v>
                </c:pt>
                <c:pt idx="5">
                  <c:v>3628</c:v>
                </c:pt>
                <c:pt idx="6">
                  <c:v>5558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B0C-4748-984E-23DCF770C71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Imp 1ms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  <c:pt idx="0">
                  <c:v>419</c:v>
                </c:pt>
                <c:pt idx="1">
                  <c:v>1987</c:v>
                </c:pt>
                <c:pt idx="2">
                  <c:v>2882</c:v>
                </c:pt>
                <c:pt idx="3">
                  <c:v>3201</c:v>
                </c:pt>
                <c:pt idx="4">
                  <c:v>3265</c:v>
                </c:pt>
                <c:pt idx="5">
                  <c:v>3521</c:v>
                </c:pt>
                <c:pt idx="6">
                  <c:v>5524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B0C-4748-984E-23DCF770C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4264912"/>
        <c:axId val="906386320"/>
      </c:lineChart>
      <c:catAx>
        <c:axId val="90426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6386320"/>
        <c:crosses val="autoZero"/>
        <c:auto val="1"/>
        <c:lblAlgn val="ctr"/>
        <c:lblOffset val="100"/>
        <c:noMultiLvlLbl val="0"/>
      </c:catAx>
      <c:valAx>
        <c:axId val="90638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426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수행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Elimination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209</c:v>
                </c:pt>
                <c:pt idx="1">
                  <c:v>183</c:v>
                </c:pt>
                <c:pt idx="2">
                  <c:v>276</c:v>
                </c:pt>
                <c:pt idx="3">
                  <c:v>572</c:v>
                </c:pt>
                <c:pt idx="4">
                  <c:v>1024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BC-41D2-9BA8-884A745208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210</c:v>
                </c:pt>
                <c:pt idx="1">
                  <c:v>187</c:v>
                </c:pt>
                <c:pt idx="2">
                  <c:v>205</c:v>
                </c:pt>
                <c:pt idx="3">
                  <c:v>555</c:v>
                </c:pt>
                <c:pt idx="4">
                  <c:v>1005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BC-41D2-9BA8-884A74520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0350048"/>
        <c:axId val="260346688"/>
      </c:lineChart>
      <c:catAx>
        <c:axId val="260350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0346688"/>
        <c:crosses val="autoZero"/>
        <c:auto val="1"/>
        <c:lblAlgn val="ctr"/>
        <c:lblOffset val="100"/>
        <c:noMultiLvlLbl val="0"/>
      </c:catAx>
      <c:valAx>
        <c:axId val="26034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60350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수행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316</c:v>
                </c:pt>
                <c:pt idx="1">
                  <c:v>635</c:v>
                </c:pt>
                <c:pt idx="2">
                  <c:v>1097</c:v>
                </c:pt>
                <c:pt idx="3">
                  <c:v>1509</c:v>
                </c:pt>
                <c:pt idx="4">
                  <c:v>1877</c:v>
                </c:pt>
                <c:pt idx="5">
                  <c:v>1981</c:v>
                </c:pt>
                <c:pt idx="6">
                  <c:v>3094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6B-4CB2-B8FA-81EF5976DE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333</c:v>
                </c:pt>
                <c:pt idx="1">
                  <c:v>335</c:v>
                </c:pt>
                <c:pt idx="2">
                  <c:v>327</c:v>
                </c:pt>
                <c:pt idx="3">
                  <c:v>355</c:v>
                </c:pt>
                <c:pt idx="4">
                  <c:v>390</c:v>
                </c:pt>
                <c:pt idx="5">
                  <c:v>444</c:v>
                </c:pt>
                <c:pt idx="6">
                  <c:v>1411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6B-4CB2-B8FA-81EF5976DE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EL small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325</c:v>
                </c:pt>
                <c:pt idx="1">
                  <c:v>451</c:v>
                </c:pt>
                <c:pt idx="2">
                  <c:v>997</c:v>
                </c:pt>
                <c:pt idx="3">
                  <c:v>1520</c:v>
                </c:pt>
                <c:pt idx="4">
                  <c:v>1847</c:v>
                </c:pt>
                <c:pt idx="5">
                  <c:v>1954</c:v>
                </c:pt>
                <c:pt idx="6">
                  <c:v>3192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6B-4CB2-B8FA-81EF5976DE0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EL big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309</c:v>
                </c:pt>
                <c:pt idx="1">
                  <c:v>328</c:v>
                </c:pt>
                <c:pt idx="2">
                  <c:v>326</c:v>
                </c:pt>
                <c:pt idx="3">
                  <c:v>348</c:v>
                </c:pt>
                <c:pt idx="4">
                  <c:v>361</c:v>
                </c:pt>
                <c:pt idx="5">
                  <c:v>481</c:v>
                </c:pt>
                <c:pt idx="6">
                  <c:v>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6B-4CB2-B8FA-81EF5976DE0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Imp 10ns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365</c:v>
                </c:pt>
                <c:pt idx="1">
                  <c:v>634</c:v>
                </c:pt>
                <c:pt idx="2">
                  <c:v>1321</c:v>
                </c:pt>
                <c:pt idx="3">
                  <c:v>1681</c:v>
                </c:pt>
                <c:pt idx="4">
                  <c:v>2191</c:v>
                </c:pt>
                <c:pt idx="5">
                  <c:v>2258</c:v>
                </c:pt>
                <c:pt idx="6">
                  <c:v>3558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6B-4CB2-B8FA-81EF5976DE0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Imp 1ms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  <c:pt idx="0">
                  <c:v>337</c:v>
                </c:pt>
                <c:pt idx="1">
                  <c:v>326</c:v>
                </c:pt>
                <c:pt idx="2">
                  <c:v>503</c:v>
                </c:pt>
                <c:pt idx="3">
                  <c:v>988</c:v>
                </c:pt>
                <c:pt idx="4">
                  <c:v>1463</c:v>
                </c:pt>
                <c:pt idx="5">
                  <c:v>1586</c:v>
                </c:pt>
                <c:pt idx="6">
                  <c:v>2678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F6B-4CB2-B8FA-81EF5976DE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3316896"/>
        <c:axId val="2083310656"/>
      </c:lineChart>
      <c:catAx>
        <c:axId val="208331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310656"/>
        <c:crosses val="autoZero"/>
        <c:auto val="1"/>
        <c:lblAlgn val="ctr"/>
        <c:lblOffset val="100"/>
        <c:noMultiLvlLbl val="0"/>
      </c:catAx>
      <c:valAx>
        <c:axId val="2083310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8331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7F86F-FE96-484C-B187-4F54F548345B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B1F20-9A59-4D1C-ABBF-2291A939C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9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Backoff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 스레드일 때부터 성능 증가를 보인다</a:t>
            </a:r>
            <a:br>
              <a:rPr lang="en-US" altLang="ko-KR" dirty="0"/>
            </a:br>
            <a:r>
              <a:rPr lang="en-US" altLang="ko-KR" dirty="0"/>
              <a:t>Elimination Big</a:t>
            </a:r>
            <a:r>
              <a:rPr lang="ko-KR" altLang="en-US" dirty="0"/>
              <a:t>의 경우도 </a:t>
            </a:r>
            <a:r>
              <a:rPr lang="en-US" altLang="ko-KR" dirty="0"/>
              <a:t>Backoff</a:t>
            </a:r>
            <a:r>
              <a:rPr lang="ko-KR" altLang="en-US" dirty="0"/>
              <a:t>의 효과를 보았다</a:t>
            </a:r>
          </a:p>
          <a:p>
            <a:r>
              <a:rPr lang="ko-KR" altLang="en-US" dirty="0"/>
              <a:t>전반적인 소거의 양은 나의 </a:t>
            </a:r>
            <a:r>
              <a:rPr lang="ko-KR" altLang="en-US" dirty="0" err="1"/>
              <a:t>머신보다</a:t>
            </a:r>
            <a:r>
              <a:rPr lang="ko-KR" altLang="en-US" dirty="0"/>
              <a:t> 떨어졌다</a:t>
            </a:r>
            <a:br>
              <a:rPr lang="en-US" altLang="ko-KR" dirty="0"/>
            </a:br>
            <a:r>
              <a:rPr lang="ko-KR" altLang="en-US" dirty="0"/>
              <a:t>개선된 알고리즘도 성능 크게 성능 향상을 모이진 못하는 것 같다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B1F20-9A59-4D1C-ABBF-2291A939C1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3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7CA58-D3D5-17DD-CCB6-5E6A3A7A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66E470-C5AD-9E84-DF7E-50E715CFF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101285-DA76-05B3-3F77-A22A3C04B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Backoff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 스레드일 때부터 성능 증가를 보인다</a:t>
            </a:r>
            <a:br>
              <a:rPr lang="en-US" altLang="ko-KR" dirty="0"/>
            </a:br>
            <a:r>
              <a:rPr lang="en-US" altLang="ko-KR" dirty="0"/>
              <a:t>Elimination Big</a:t>
            </a:r>
            <a:r>
              <a:rPr lang="ko-KR" altLang="en-US" dirty="0"/>
              <a:t>의 경우도 </a:t>
            </a:r>
            <a:r>
              <a:rPr lang="en-US" altLang="ko-KR" dirty="0"/>
              <a:t>Backoff</a:t>
            </a:r>
            <a:r>
              <a:rPr lang="ko-KR" altLang="en-US" dirty="0"/>
              <a:t>의 효과를 보았다</a:t>
            </a:r>
          </a:p>
          <a:p>
            <a:r>
              <a:rPr lang="ko-KR" altLang="en-US" dirty="0"/>
              <a:t>전반적인 소거의 양은 나의 </a:t>
            </a:r>
            <a:r>
              <a:rPr lang="ko-KR" altLang="en-US" dirty="0" err="1"/>
              <a:t>머신보다</a:t>
            </a:r>
            <a:r>
              <a:rPr lang="ko-KR" altLang="en-US" dirty="0"/>
              <a:t> 떨어졌다</a:t>
            </a:r>
            <a:br>
              <a:rPr lang="en-US" altLang="ko-KR" dirty="0"/>
            </a:br>
            <a:r>
              <a:rPr lang="ko-KR" altLang="en-US" dirty="0"/>
              <a:t>개선된 알고리즘도 성능 크게 성능 향상을 모이진 못하는 것 같다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4ECD30-A1CD-6668-9B1D-DC6F2EB84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B1F20-9A59-4D1C-ABBF-2291A939C1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3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Backoff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 스레드일 때부터 성능 증가를 보인다 </a:t>
            </a:r>
            <a:r>
              <a:rPr lang="en-US" altLang="ko-KR" dirty="0"/>
              <a:t>-&gt; Improved Elimination</a:t>
            </a:r>
            <a:r>
              <a:rPr lang="ko-KR" altLang="en-US" dirty="0"/>
              <a:t>도 </a:t>
            </a:r>
            <a:r>
              <a:rPr lang="en-US" altLang="ko-KR" dirty="0"/>
              <a:t>Backoff</a:t>
            </a:r>
            <a:r>
              <a:rPr lang="ko-KR" altLang="en-US" dirty="0"/>
              <a:t>의 효과를 보는 듯 함</a:t>
            </a:r>
            <a:br>
              <a:rPr lang="en-US" altLang="ko-KR" dirty="0"/>
            </a:br>
            <a:r>
              <a:rPr lang="en-US" altLang="ko-KR" dirty="0"/>
              <a:t>Elimination Big</a:t>
            </a:r>
            <a:r>
              <a:rPr lang="ko-KR" altLang="en-US" dirty="0"/>
              <a:t>의 경우도 </a:t>
            </a:r>
            <a:r>
              <a:rPr lang="en-US" altLang="ko-KR" dirty="0"/>
              <a:t>Backoff</a:t>
            </a:r>
            <a:r>
              <a:rPr lang="ko-KR" altLang="en-US" dirty="0"/>
              <a:t>의 효과를 보았다</a:t>
            </a:r>
          </a:p>
          <a:p>
            <a:r>
              <a:rPr lang="ko-KR" altLang="en-US" dirty="0"/>
              <a:t>전반적인 소거의 양은 나의 </a:t>
            </a:r>
            <a:r>
              <a:rPr lang="ko-KR" altLang="en-US" dirty="0" err="1"/>
              <a:t>머신보다</a:t>
            </a:r>
            <a:r>
              <a:rPr lang="ko-KR" altLang="en-US" dirty="0"/>
              <a:t> 떨어졌다</a:t>
            </a:r>
            <a:br>
              <a:rPr lang="en-US" altLang="ko-KR" dirty="0"/>
            </a:br>
            <a:r>
              <a:rPr lang="ko-KR" altLang="en-US" dirty="0"/>
              <a:t>개선된 알고리즘도 성능 크게 성능 향상을 모이진 못하는 것 같다 </a:t>
            </a:r>
            <a:r>
              <a:rPr lang="en-US" altLang="ko-KR" dirty="0"/>
              <a:t>(</a:t>
            </a:r>
            <a:r>
              <a:rPr lang="ko-KR" altLang="en-US" dirty="0"/>
              <a:t>성능 향상이 없지는 않다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B1F20-9A59-4D1C-ABBF-2291A939C1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46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236FF-C111-2BE0-6754-AE63F40FC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3FC779-7CE6-435C-10C1-AF9F8DA16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0F92DD-AA27-B79D-7597-C56518A0B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5FB786-3720-057F-825F-DB20A4B0D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B1F20-9A59-4D1C-ABBF-2291A939C1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84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B1F20-9A59-4D1C-ABBF-2291A939C11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0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225AA-5775-FF3C-CA09-732B7123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641BA-A8D7-16A3-DC5C-76396180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AF8E7-6DF7-C6F7-F1C6-906E435C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FD44E-A0AA-7BE9-5B31-8109903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AB5D8-A2E7-7FC7-A6FE-2C0EF2E8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EDFCD-4FF2-1125-59DB-E781C376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66FCD2-4BFF-EF72-4663-02BBA3723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4335F-F59E-27BC-F019-84E7CA95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9CC7F-9B07-0C42-5B87-3FB69569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A0A0A-B44A-CFAD-D87D-AEF3702F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8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2C574-44E8-7A41-8B9B-6804F3F9F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789F4-C263-8212-8A92-A69A734F1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BBBCE-3EDD-C83A-5DD8-3A3ADF7F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2B88F-50D6-6B1C-52B4-B3977148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1EC5-A18A-CEBC-A2C4-4DC1D1ED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4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23C0E-D5D4-C221-1FB7-797A1943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0E6CF-728A-0571-9212-9A792E94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C0215-7AAB-8684-B88F-D7F84C1E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7DF6B-4FAA-393C-A17C-A8DF3231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CD6F4-1223-BA8E-76AA-0BA11BC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7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484F-2911-08D4-4EF6-1F079D11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D6B65-4CBF-9CD4-03AE-DAB16063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133B6-9CA0-717A-C7AF-5C195547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20E3C-551B-E210-CAEA-85740C74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AB5FF-57B6-7570-1A55-7F45639E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3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3533-973F-415E-417F-B96D6CE6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98B82-C3EB-C39D-C352-2663410EF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61886-7646-06D4-A738-03FD96205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64356-DACD-E9DF-24D9-6EFE4F11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3892E-162C-D76E-A586-6B5A3597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E1BD0-C765-972A-B306-CF1CEE1E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8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A878-0583-01DC-1ED1-1C4DA4A4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98E6B-D744-BBDC-7E7A-9CE3B632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0BACE-18C8-2177-127A-16FD9C12C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D8503-8174-8A4A-17F8-CEC34C95E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D3F74-EEDA-F53D-B84D-A784D75F3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B02077-51E2-17A8-5539-4815C9D4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A6C65-3456-990A-8E2C-1FF101E2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877E47-7123-229C-EAD4-AC883A21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4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8C840-44BC-1D8B-CC0F-CCF39BB7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81AF1E-CE47-5E80-0448-9F31EBC2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58C24C-4726-590E-F1B7-50C764EB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172E53-FFA3-3025-D80F-A1402DE6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918AC5-2B67-E2B7-6951-22A89590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F3F464-1EFE-63AB-1FC6-37A301CD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EE2AC-EAD6-672C-FA78-0DE9BC49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8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A03EE-99AC-353C-1E50-EDB57361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13AFC-9120-FAD1-2A1B-7C60F698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D734F-22BF-8580-562F-E49D7DD8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72488-8F52-99E5-67C2-A6ED1837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82E1B-DCFF-7A8D-EB5F-CF214CF3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3A3AA-EB44-3D85-AAEC-A0C90302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B57F4-6112-F5DB-0AF0-7B98C5B5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C89259-74DB-7F05-8103-578EAAC8F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4ADB6-E773-5ADB-0002-0D0552CD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69817-A058-A3CD-E270-06F40AD6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04C94-26DC-64DB-4A32-4A64F373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0569C-AEF0-4A61-495A-F452E840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3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4B58B-E634-B8EC-3BED-3A43AD55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6322B-7451-F474-D95D-0CCD6D3DF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6551C-98F8-71F6-882F-46E6A7FFF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E46-FAFB-4D68-9249-40ACE1B38C71}" type="datetimeFigureOut">
              <a:rPr lang="ko-KR" altLang="en-US" smtClean="0"/>
              <a:t>2025-05-27(Tue)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2368C-A4EB-EF66-44C9-5455CD20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D7DD1-CE1B-9452-64B6-CD1CB80C4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6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3C460-091C-4C91-426A-10F505031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EBC5DF-A3E1-6F11-7C48-530A0ABC4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25536"/>
              </p:ext>
            </p:extLst>
          </p:nvPr>
        </p:nvGraphicFramePr>
        <p:xfrm>
          <a:off x="505459" y="2021658"/>
          <a:ext cx="10976795" cy="3479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367">
                  <a:extLst>
                    <a:ext uri="{9D8B030D-6E8A-4147-A177-3AD203B41FA5}">
                      <a16:colId xmlns:a16="http://schemas.microsoft.com/office/drawing/2014/main" val="311199815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4271272089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2287890539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38427549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100825821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56485053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509748227"/>
                    </a:ext>
                  </a:extLst>
                </a:gridCol>
              </a:tblGrid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스레드 개수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Lock Free Stack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Backoff Stack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 smaller spin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Elimination Backoff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Stack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Improved Elimination Stack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 EL 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07352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230ms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226ms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7463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242ms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201ms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221ms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226ms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083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414ms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199ms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250ms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369ms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394ms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208ms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5732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716ms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204ms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345ms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689ms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789ms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527ms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146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1702ms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231ms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1017ms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933ms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1700ms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975ms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251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4DEC13-4968-42F8-E5DB-A41E819015FB}"/>
              </a:ext>
            </a:extLst>
          </p:cNvPr>
          <p:cNvSpPr txBox="1"/>
          <p:nvPr/>
        </p:nvSpPr>
        <p:spPr>
          <a:xfrm>
            <a:off x="557710" y="139382"/>
            <a:ext cx="60970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모델명: AMD </a:t>
            </a:r>
            <a:r>
              <a:rPr lang="ko-KR" altLang="en-US" dirty="0" err="1"/>
              <a:t>Ryzen</a:t>
            </a:r>
            <a:r>
              <a:rPr lang="ko-KR" altLang="en-US" dirty="0"/>
              <a:t> 9 7900</a:t>
            </a:r>
          </a:p>
          <a:p>
            <a:r>
              <a:rPr lang="ko-KR" altLang="en-US" dirty="0"/>
              <a:t>코어: 12cores</a:t>
            </a:r>
          </a:p>
          <a:p>
            <a:r>
              <a:rPr lang="ko-KR" altLang="en-US" dirty="0"/>
              <a:t>쓰레드: 24threads</a:t>
            </a:r>
          </a:p>
          <a:p>
            <a:r>
              <a:rPr lang="ko-KR" altLang="en-US" dirty="0" err="1"/>
              <a:t>최대클럭</a:t>
            </a:r>
            <a:r>
              <a:rPr lang="ko-KR" altLang="en-US" dirty="0"/>
              <a:t>: 5.4GHz</a:t>
            </a:r>
          </a:p>
          <a:p>
            <a:r>
              <a:rPr lang="ko-KR" altLang="en-US" dirty="0" err="1"/>
              <a:t>기본클럭</a:t>
            </a:r>
            <a:r>
              <a:rPr lang="ko-KR" altLang="en-US" dirty="0"/>
              <a:t>: 3.7GHz</a:t>
            </a:r>
          </a:p>
        </p:txBody>
      </p:sp>
    </p:spTree>
    <p:extLst>
      <p:ext uri="{BB962C8B-B14F-4D97-AF65-F5344CB8AC3E}">
        <p14:creationId xmlns:p14="http://schemas.microsoft.com/office/powerpoint/2010/main" val="424435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F531A-1992-8962-BE94-A7689F1A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081E4-F18E-550B-9DF9-2DDA16D38564}"/>
              </a:ext>
            </a:extLst>
          </p:cNvPr>
          <p:cNvSpPr txBox="1"/>
          <p:nvPr/>
        </p:nvSpPr>
        <p:spPr>
          <a:xfrm>
            <a:off x="2294928" y="3059668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개선된 </a:t>
            </a:r>
            <a:r>
              <a:rPr lang="en-US" altLang="ko-KR" dirty="0"/>
              <a:t>Elimination  10ns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0D8E60-43DD-4B42-27E7-AF1CEA7DE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" y="163367"/>
            <a:ext cx="10095678" cy="27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5ED5E-D517-1344-BCCD-213AD6215DF2}"/>
              </a:ext>
            </a:extLst>
          </p:cNvPr>
          <p:cNvSpPr txBox="1"/>
          <p:nvPr/>
        </p:nvSpPr>
        <p:spPr>
          <a:xfrm>
            <a:off x="5782586" y="305966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소거 된 횟수가 없다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104615D-7BC8-F032-ACC5-4ED9F06D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" y="3478737"/>
            <a:ext cx="10095678" cy="27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3D269E-DADF-849A-7D8D-3CAD6F7A0101}"/>
              </a:ext>
            </a:extLst>
          </p:cNvPr>
          <p:cNvSpPr txBox="1"/>
          <p:nvPr/>
        </p:nvSpPr>
        <p:spPr>
          <a:xfrm>
            <a:off x="2294928" y="6303522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개선된 </a:t>
            </a:r>
            <a:r>
              <a:rPr lang="en-US" altLang="ko-KR" dirty="0"/>
              <a:t>Elimination  1ms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1AF2B-588F-583A-8291-5992BC73D0AC}"/>
              </a:ext>
            </a:extLst>
          </p:cNvPr>
          <p:cNvSpPr txBox="1"/>
          <p:nvPr/>
        </p:nvSpPr>
        <p:spPr>
          <a:xfrm>
            <a:off x="5782586" y="630352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소거 횟수가 가장 많은 결과이다</a:t>
            </a:r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DA9CF085-F337-BA0A-5C6B-25E42646206D}"/>
              </a:ext>
            </a:extLst>
          </p:cNvPr>
          <p:cNvSpPr/>
          <p:nvPr/>
        </p:nvSpPr>
        <p:spPr>
          <a:xfrm>
            <a:off x="1854926" y="402621"/>
            <a:ext cx="7295606" cy="6052757"/>
          </a:xfrm>
          <a:prstGeom prst="noSmoking">
            <a:avLst>
              <a:gd name="adj" fmla="val 1152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9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C8C29-CACB-80BC-540F-BA5DAE624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D84594-43C4-C28C-5EA5-3F1E24547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3843"/>
              </p:ext>
            </p:extLst>
          </p:nvPr>
        </p:nvGraphicFramePr>
        <p:xfrm>
          <a:off x="283391" y="1270544"/>
          <a:ext cx="4221843" cy="3479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367">
                  <a:extLst>
                    <a:ext uri="{9D8B030D-6E8A-4147-A177-3AD203B41FA5}">
                      <a16:colId xmlns:a16="http://schemas.microsoft.com/office/drawing/2014/main" val="311199815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4271272089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2287890539"/>
                    </a:ext>
                  </a:extLst>
                </a:gridCol>
              </a:tblGrid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스레드 개수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Elimination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Improved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07352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209ms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7463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183ms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083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276ms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205ms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5732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572ms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555ms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146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1024ms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1005ms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25138"/>
                  </a:ext>
                </a:extLst>
              </a:tr>
            </a:tbl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B2336F1-36DD-DB08-41B2-4B377C92D1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5427140"/>
              </p:ext>
            </p:extLst>
          </p:nvPr>
        </p:nvGraphicFramePr>
        <p:xfrm>
          <a:off x="4859381" y="653143"/>
          <a:ext cx="6448336" cy="5165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856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5B969D-7300-B8FA-E15C-5988B9E4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77" y="150738"/>
            <a:ext cx="9596846" cy="279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35D4C8-42A0-FBAB-6765-42CCA16CA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577" y="3429000"/>
            <a:ext cx="9596846" cy="303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E4770E-C41F-45BC-ECAA-ECE16D9608CB}"/>
              </a:ext>
            </a:extLst>
          </p:cNvPr>
          <p:cNvSpPr txBox="1"/>
          <p:nvPr/>
        </p:nvSpPr>
        <p:spPr>
          <a:xfrm>
            <a:off x="4525011" y="2943572"/>
            <a:ext cx="22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Improved 1ms </a:t>
            </a:r>
            <a:r>
              <a:rPr lang="ko-KR" altLang="en-US" dirty="0"/>
              <a:t>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7F62E-5CE7-8B4D-C3A0-4A51DD9C3954}"/>
              </a:ext>
            </a:extLst>
          </p:cNvPr>
          <p:cNvSpPr txBox="1"/>
          <p:nvPr/>
        </p:nvSpPr>
        <p:spPr>
          <a:xfrm>
            <a:off x="4525011" y="6461754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소거 </a:t>
            </a:r>
            <a:r>
              <a:rPr lang="en-US" altLang="ko-KR" dirty="0"/>
              <a:t>1ms </a:t>
            </a:r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3624907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578FA-64F1-000F-CBB4-3EB3C4B95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6AFB3F1-8BE7-00B0-B9C7-3ECF7BDB1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20806"/>
              </p:ext>
            </p:extLst>
          </p:nvPr>
        </p:nvGraphicFramePr>
        <p:xfrm>
          <a:off x="400956" y="774156"/>
          <a:ext cx="10976795" cy="4639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367">
                  <a:extLst>
                    <a:ext uri="{9D8B030D-6E8A-4147-A177-3AD203B41FA5}">
                      <a16:colId xmlns:a16="http://schemas.microsoft.com/office/drawing/2014/main" val="311199815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4271272089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2287890539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38427549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100825821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56485053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509748227"/>
                    </a:ext>
                  </a:extLst>
                </a:gridCol>
              </a:tblGrid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스레드 개수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Lock Free Stack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Backoff Stack Big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Elimination Small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Elimination Big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 EL 10ns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 EL 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07352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316ms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333ms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325ms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365ms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337ms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7463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635ms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335ms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451ms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328ms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634ms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326ms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083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1097ms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327ms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997ms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326ms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1321ms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503ms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5732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1509ms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355ms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1520ms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348ms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1681ms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988ms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146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1877ms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390ms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1847ms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361ms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2191ms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1463ms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25138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1981ms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444ms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1954ms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481ms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2258ms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1586ms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86020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3094ms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1411ms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3192ms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599ms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3558ms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2678ms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8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628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89191-F5CE-765D-C63D-B8C11D4D1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E99C67F-6313-E307-D3FE-16EAEB6E4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6288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9370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5022-69A0-AB45-BDB6-B47AB5E9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0DD1B3-5854-D14A-D5D2-04199D57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9" y="111932"/>
            <a:ext cx="9082602" cy="25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F63B288-0BB0-5EDA-198B-6F75D5B5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9" y="3368248"/>
            <a:ext cx="9082602" cy="25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2C8720-48A4-A5E8-F313-6F7328CB76C9}"/>
              </a:ext>
            </a:extLst>
          </p:cNvPr>
          <p:cNvSpPr txBox="1"/>
          <p:nvPr/>
        </p:nvSpPr>
        <p:spPr>
          <a:xfrm>
            <a:off x="4682893" y="2752798"/>
            <a:ext cx="118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 Free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153F0-88D3-27BF-20C9-A6822548AC2E}"/>
              </a:ext>
            </a:extLst>
          </p:cNvPr>
          <p:cNvSpPr txBox="1"/>
          <p:nvPr/>
        </p:nvSpPr>
        <p:spPr>
          <a:xfrm>
            <a:off x="1873909" y="6056260"/>
            <a:ext cx="13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Backoff big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46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F84EB-3632-5337-9300-317C4C628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6E38918-6762-7EC6-4FE3-062D6CBF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90" y="131339"/>
            <a:ext cx="9503620" cy="268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794A781-7FFF-12EA-B2AD-FC1576173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90" y="3519224"/>
            <a:ext cx="9503620" cy="268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2CBA8A-CEE5-AEB8-4510-1B99CCCAEE04}"/>
              </a:ext>
            </a:extLst>
          </p:cNvPr>
          <p:cNvSpPr txBox="1"/>
          <p:nvPr/>
        </p:nvSpPr>
        <p:spPr>
          <a:xfrm>
            <a:off x="2683054" y="2915589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Elimination small spin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ED13A-8E47-1A7D-E9A4-6872312DC8BD}"/>
              </a:ext>
            </a:extLst>
          </p:cNvPr>
          <p:cNvSpPr txBox="1"/>
          <p:nvPr/>
        </p:nvSpPr>
        <p:spPr>
          <a:xfrm>
            <a:off x="2683054" y="6306240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Elimination big spin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B37D0-F0B0-633A-A18E-367661439CF2}"/>
              </a:ext>
            </a:extLst>
          </p:cNvPr>
          <p:cNvSpPr txBox="1"/>
          <p:nvPr/>
        </p:nvSpPr>
        <p:spPr>
          <a:xfrm>
            <a:off x="5143984" y="2819081"/>
            <a:ext cx="3358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</a:t>
            </a:r>
            <a:r>
              <a:rPr lang="fr-FR" altLang="ko-KR" dirty="0">
                <a:latin typeface="gg sans"/>
              </a:rPr>
              <a:t>8</a:t>
            </a:r>
            <a:r>
              <a:rPr lang="fr-FR" altLang="ko-KR" b="0" i="0" dirty="0">
                <a:effectLst/>
                <a:latin typeface="gg sans"/>
              </a:rPr>
              <a:t>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</a:t>
            </a:r>
            <a:r>
              <a:rPr lang="fr-FR" altLang="ko-KR" dirty="0">
                <a:latin typeface="gg sans"/>
              </a:rPr>
              <a:t>4</a:t>
            </a:r>
            <a:r>
              <a:rPr lang="fr-FR" altLang="ko-KR" b="0" i="0" dirty="0">
                <a:effectLst/>
                <a:latin typeface="gg sans"/>
              </a:rPr>
              <a:t>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1F976-08FC-C0C9-9D55-22068B31ACDF}"/>
              </a:ext>
            </a:extLst>
          </p:cNvPr>
          <p:cNvSpPr txBox="1"/>
          <p:nvPr/>
        </p:nvSpPr>
        <p:spPr>
          <a:xfrm>
            <a:off x="9236959" y="295758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16~256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E5C7A-D710-A5AF-5F59-664B8EB768D5}"/>
              </a:ext>
            </a:extLst>
          </p:cNvPr>
          <p:cNvSpPr txBox="1"/>
          <p:nvPr/>
        </p:nvSpPr>
        <p:spPr>
          <a:xfrm>
            <a:off x="5143984" y="6109582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16;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8;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3CE44-D00B-B085-4927-EB0F7D63BB33}"/>
              </a:ext>
            </a:extLst>
          </p:cNvPr>
          <p:cNvSpPr txBox="1"/>
          <p:nvPr/>
        </p:nvSpPr>
        <p:spPr>
          <a:xfrm>
            <a:off x="9236959" y="6248081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256~65536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858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9733E-12D2-82C4-D5A2-122C01DAC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6E6B157-A672-A5F3-87BB-FF3CD7D5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19" y="175588"/>
            <a:ext cx="8911562" cy="252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775624C-9AAB-DB2B-0B74-2BCF31D95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219" y="3429000"/>
            <a:ext cx="8911562" cy="252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78A019-BB32-E0A3-CCA9-6F26A1C22827}"/>
              </a:ext>
            </a:extLst>
          </p:cNvPr>
          <p:cNvSpPr txBox="1"/>
          <p:nvPr/>
        </p:nvSpPr>
        <p:spPr>
          <a:xfrm>
            <a:off x="4682893" y="2752798"/>
            <a:ext cx="223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Improved 1ms </a:t>
            </a:r>
            <a:r>
              <a:rPr lang="ko-KR" altLang="en-US" dirty="0"/>
              <a:t>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86E49-C99D-6DDF-BEEC-90A2AC6B6BFB}"/>
              </a:ext>
            </a:extLst>
          </p:cNvPr>
          <p:cNvSpPr txBox="1"/>
          <p:nvPr/>
        </p:nvSpPr>
        <p:spPr>
          <a:xfrm>
            <a:off x="2755417" y="6056260"/>
            <a:ext cx="228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Improved 10ns </a:t>
            </a:r>
            <a:r>
              <a:rPr lang="ko-KR" altLang="en-US" dirty="0"/>
              <a:t>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2D943-E9BA-C299-6ADA-BF04E3E81530}"/>
              </a:ext>
            </a:extLst>
          </p:cNvPr>
          <p:cNvSpPr txBox="1"/>
          <p:nvPr/>
        </p:nvSpPr>
        <p:spPr>
          <a:xfrm>
            <a:off x="5143984" y="6109582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16;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8;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CB83D-98E7-2812-D703-C3F531A40E2A}"/>
              </a:ext>
            </a:extLst>
          </p:cNvPr>
          <p:cNvSpPr txBox="1"/>
          <p:nvPr/>
        </p:nvSpPr>
        <p:spPr>
          <a:xfrm>
            <a:off x="9236959" y="6248081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256~65536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34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BE34-1250-90D7-7CCE-267D09614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1D810D-7D69-04A7-C816-55E5FD669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51" y="0"/>
            <a:ext cx="9191898" cy="293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E7464-48DB-A334-956A-D9BC87C5E77B}"/>
              </a:ext>
            </a:extLst>
          </p:cNvPr>
          <p:cNvSpPr txBox="1"/>
          <p:nvPr/>
        </p:nvSpPr>
        <p:spPr>
          <a:xfrm>
            <a:off x="4682893" y="2931114"/>
            <a:ext cx="195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Lock Free </a:t>
            </a:r>
            <a:r>
              <a:rPr lang="ko-KR" altLang="en-US" dirty="0"/>
              <a:t>반응성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48C1EB-6B5C-DE4D-9836-16116993E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51" y="3343478"/>
            <a:ext cx="9191898" cy="30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C75C0-5D25-15CC-E60E-BE08F2911864}"/>
              </a:ext>
            </a:extLst>
          </p:cNvPr>
          <p:cNvSpPr txBox="1"/>
          <p:nvPr/>
        </p:nvSpPr>
        <p:spPr>
          <a:xfrm>
            <a:off x="4682893" y="6414572"/>
            <a:ext cx="171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Backoff </a:t>
            </a:r>
            <a:r>
              <a:rPr lang="ko-KR" altLang="en-US" dirty="0"/>
              <a:t>반응성</a:t>
            </a:r>
          </a:p>
        </p:txBody>
      </p:sp>
    </p:spTree>
    <p:extLst>
      <p:ext uri="{BB962C8B-B14F-4D97-AF65-F5344CB8AC3E}">
        <p14:creationId xmlns:p14="http://schemas.microsoft.com/office/powerpoint/2010/main" val="2327430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F717F-368E-4E8A-A4DE-DFB205471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5C946D-CE42-A724-01E0-F554657F53D7}"/>
              </a:ext>
            </a:extLst>
          </p:cNvPr>
          <p:cNvSpPr txBox="1"/>
          <p:nvPr/>
        </p:nvSpPr>
        <p:spPr>
          <a:xfrm>
            <a:off x="4682893" y="2931114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Elimination </a:t>
            </a:r>
            <a:r>
              <a:rPr lang="ko-KR" altLang="en-US" dirty="0"/>
              <a:t>반응성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CC1D6-9AF0-D8DB-41D8-871D700D957D}"/>
              </a:ext>
            </a:extLst>
          </p:cNvPr>
          <p:cNvSpPr txBox="1"/>
          <p:nvPr/>
        </p:nvSpPr>
        <p:spPr>
          <a:xfrm>
            <a:off x="4682893" y="6414572"/>
            <a:ext cx="195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Improved </a:t>
            </a:r>
            <a:r>
              <a:rPr lang="ko-KR" altLang="en-US" dirty="0"/>
              <a:t>반응성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1BB9BC-63F4-97CA-E035-1A8DAD59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51" y="0"/>
            <a:ext cx="9191898" cy="273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95009F-2D10-0240-20C4-FA1E41ED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051" y="3557555"/>
            <a:ext cx="9191898" cy="273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4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3A17B7EA-AF0B-F2B2-1ECD-F14385FDA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3985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034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81E97F-3360-9515-2735-7566C860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438150"/>
            <a:ext cx="3153256" cy="17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8BCEAF-A7B5-0C2E-E3A6-AAE74348E945}"/>
              </a:ext>
            </a:extLst>
          </p:cNvPr>
          <p:cNvSpPr txBox="1"/>
          <p:nvPr/>
        </p:nvSpPr>
        <p:spPr>
          <a:xfrm>
            <a:off x="1959428" y="239703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LF </a:t>
            </a:r>
            <a:r>
              <a:rPr lang="ko-KR" altLang="en-US" dirty="0"/>
              <a:t>결과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810632-7A06-00D4-43DB-45837C5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69" y="438150"/>
            <a:ext cx="3153256" cy="17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36229B-6257-3B47-E00B-84E17C1A0B1C}"/>
              </a:ext>
            </a:extLst>
          </p:cNvPr>
          <p:cNvSpPr txBox="1"/>
          <p:nvPr/>
        </p:nvSpPr>
        <p:spPr>
          <a:xfrm>
            <a:off x="5471143" y="247758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</a:t>
            </a:r>
            <a:r>
              <a:rPr lang="ko-KR" altLang="en-US" dirty="0"/>
              <a:t>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EE8FB-3A8B-5D42-8024-61A04AFE88E5}"/>
              </a:ext>
            </a:extLst>
          </p:cNvPr>
          <p:cNvSpPr txBox="1"/>
          <p:nvPr/>
        </p:nvSpPr>
        <p:spPr>
          <a:xfrm>
            <a:off x="4371569" y="2932221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16;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8;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D4DF7D3-D141-DAE7-3431-0032FF2A4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24" y="438150"/>
            <a:ext cx="3153256" cy="17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3757D-C91E-E440-25BE-B37F7044731B}"/>
              </a:ext>
            </a:extLst>
          </p:cNvPr>
          <p:cNvSpPr txBox="1"/>
          <p:nvPr/>
        </p:nvSpPr>
        <p:spPr>
          <a:xfrm>
            <a:off x="9013617" y="239703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</a:t>
            </a:r>
            <a:r>
              <a:rPr lang="ko-KR" altLang="en-US" dirty="0"/>
              <a:t>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9293D-54FF-AFD2-36CD-C9E0AD09F067}"/>
              </a:ext>
            </a:extLst>
          </p:cNvPr>
          <p:cNvSpPr txBox="1"/>
          <p:nvPr/>
        </p:nvSpPr>
        <p:spPr>
          <a:xfrm>
            <a:off x="7900718" y="2932221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8;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4;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42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175BC12-E70A-6686-785A-FFAA7F218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438150"/>
            <a:ext cx="2874942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337ECA-BCF2-D95E-12B5-C5A87CE94503}"/>
              </a:ext>
            </a:extLst>
          </p:cNvPr>
          <p:cNvSpPr txBox="1"/>
          <p:nvPr/>
        </p:nvSpPr>
        <p:spPr>
          <a:xfrm>
            <a:off x="620485" y="2188029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Scalable LF Stack 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A5469-E848-5B78-7E00-DF0508B927FD}"/>
              </a:ext>
            </a:extLst>
          </p:cNvPr>
          <p:cNvSpPr txBox="1"/>
          <p:nvPr/>
        </p:nvSpPr>
        <p:spPr>
          <a:xfrm>
            <a:off x="1143502" y="255736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</a:t>
            </a:r>
            <a:r>
              <a:rPr lang="ko-KR" altLang="en-US" dirty="0"/>
              <a:t> 오버헤드 존재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1D94137-F379-49B7-69CE-C0C94A00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8" y="3506775"/>
            <a:ext cx="2818978" cy="158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4F1BCF3-9E8B-BA40-DB38-8B2E6773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72" y="3506774"/>
            <a:ext cx="2818978" cy="158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20101EC-02B3-2D5C-8BCE-B0F4DDC1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02" y="3506776"/>
            <a:ext cx="2818978" cy="15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8FCAB3-1BB3-661B-F4C3-EECFF5AD2B11}"/>
              </a:ext>
            </a:extLst>
          </p:cNvPr>
          <p:cNvSpPr txBox="1"/>
          <p:nvPr/>
        </p:nvSpPr>
        <p:spPr>
          <a:xfrm>
            <a:off x="1040631" y="5308827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Exchagner</a:t>
            </a:r>
            <a:r>
              <a:rPr lang="en-US" altLang="ko-KR" dirty="0"/>
              <a:t> Elimination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65928-DA44-EEE0-46E6-3DD365936B04}"/>
              </a:ext>
            </a:extLst>
          </p:cNvPr>
          <p:cNvSpPr txBox="1"/>
          <p:nvPr/>
        </p:nvSpPr>
        <p:spPr>
          <a:xfrm>
            <a:off x="543411" y="5773519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16;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8;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FE466-04AB-3C5D-6E97-C0151EF2CEA6}"/>
              </a:ext>
            </a:extLst>
          </p:cNvPr>
          <p:cNvSpPr txBox="1"/>
          <p:nvPr/>
        </p:nvSpPr>
        <p:spPr>
          <a:xfrm>
            <a:off x="4147617" y="5773519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12;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6;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1FD86-4F11-EA5E-4951-D29192B5A775}"/>
              </a:ext>
            </a:extLst>
          </p:cNvPr>
          <p:cNvSpPr txBox="1"/>
          <p:nvPr/>
        </p:nvSpPr>
        <p:spPr>
          <a:xfrm>
            <a:off x="7811747" y="5773519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8;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4;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25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FEE64A3-33D6-FADF-BF60-474026E03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1718311"/>
            <a:ext cx="4765156" cy="268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7CE5D4-5939-49D7-9721-E8D9515D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8311"/>
            <a:ext cx="4765155" cy="268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5FB4F-BDE4-3A1D-0378-D248FA60FDD3}"/>
              </a:ext>
            </a:extLst>
          </p:cNvPr>
          <p:cNvSpPr txBox="1"/>
          <p:nvPr/>
        </p:nvSpPr>
        <p:spPr>
          <a:xfrm>
            <a:off x="973182" y="718458"/>
            <a:ext cx="521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Improve Elimination Stack</a:t>
            </a:r>
          </a:p>
          <a:p>
            <a:r>
              <a:rPr lang="en-US" altLang="ko-KR" dirty="0"/>
              <a:t>An improved implementation of the elimination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C4A99-4382-73FE-CF2D-572E347C1626}"/>
              </a:ext>
            </a:extLst>
          </p:cNvPr>
          <p:cNvSpPr txBox="1"/>
          <p:nvPr/>
        </p:nvSpPr>
        <p:spPr>
          <a:xfrm>
            <a:off x="2853241" y="457103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10ns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3763B-6A93-AC34-68F4-CBF0A02112D1}"/>
              </a:ext>
            </a:extLst>
          </p:cNvPr>
          <p:cNvSpPr txBox="1"/>
          <p:nvPr/>
        </p:nvSpPr>
        <p:spPr>
          <a:xfrm>
            <a:off x="8190677" y="457103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1ms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7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7A290-023E-E7D6-6ADB-26A86C638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85045"/>
              </p:ext>
            </p:extLst>
          </p:nvPr>
        </p:nvGraphicFramePr>
        <p:xfrm>
          <a:off x="400956" y="774156"/>
          <a:ext cx="10976795" cy="4639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367">
                  <a:extLst>
                    <a:ext uri="{9D8B030D-6E8A-4147-A177-3AD203B41FA5}">
                      <a16:colId xmlns:a16="http://schemas.microsoft.com/office/drawing/2014/main" val="311199815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4271272089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2287890539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38427549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100825821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56485053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509748227"/>
                    </a:ext>
                  </a:extLst>
                </a:gridCol>
              </a:tblGrid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스레드 개수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Lock Free Stack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Backoff Stack Big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Elimination Small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Elimination Big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 EL 10ns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 EL 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07352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425ms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438ms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431ms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432ms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424ms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419ms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7463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2638ms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862ms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2931ms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470ms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2839ms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1987ms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083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1868ms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1845ms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1898ms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928ms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1846ms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2882ms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5732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2765ms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3856ms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3827ms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1438ms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4267ms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3201ms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146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2911ms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4187ms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3271ms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3889ms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3881ms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3265ms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25138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3669ms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3444ms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3329ms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3982ms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3628ms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3521ms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86020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4738ms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5233ms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5257ms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5541ms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5558ms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5524ms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85531"/>
                  </a:ext>
                </a:extLst>
              </a:tr>
            </a:tbl>
          </a:graphicData>
        </a:graphic>
      </p:graphicFrame>
      <p:sp>
        <p:nvSpPr>
          <p:cNvPr id="2" name="&quot;허용 안 됨&quot; 기호 1">
            <a:extLst>
              <a:ext uri="{FF2B5EF4-FFF2-40B4-BE49-F238E27FC236}">
                <a16:creationId xmlns:a16="http://schemas.microsoft.com/office/drawing/2014/main" id="{802CE34C-B376-6558-C9E6-1D21F93EBA7C}"/>
              </a:ext>
            </a:extLst>
          </p:cNvPr>
          <p:cNvSpPr/>
          <p:nvPr/>
        </p:nvSpPr>
        <p:spPr>
          <a:xfrm>
            <a:off x="1854926" y="402621"/>
            <a:ext cx="7295606" cy="6052757"/>
          </a:xfrm>
          <a:prstGeom prst="noSmoking">
            <a:avLst>
              <a:gd name="adj" fmla="val 1152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5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C34E2-0ECA-7BA9-08EB-EB4A859BD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196FA5F-DE7B-7F04-A28A-B732EB799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765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&quot;허용 안 됨&quot; 기호 1">
            <a:extLst>
              <a:ext uri="{FF2B5EF4-FFF2-40B4-BE49-F238E27FC236}">
                <a16:creationId xmlns:a16="http://schemas.microsoft.com/office/drawing/2014/main" id="{A6518548-2FDD-02AF-EC9A-7A68F3DF003D}"/>
              </a:ext>
            </a:extLst>
          </p:cNvPr>
          <p:cNvSpPr/>
          <p:nvPr/>
        </p:nvSpPr>
        <p:spPr>
          <a:xfrm>
            <a:off x="1854926" y="402621"/>
            <a:ext cx="7295606" cy="6052757"/>
          </a:xfrm>
          <a:prstGeom prst="noSmoking">
            <a:avLst>
              <a:gd name="adj" fmla="val 1152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0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D092D51-384B-2CD3-93BA-D0507A72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" y="283741"/>
            <a:ext cx="10095678" cy="27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BEA85-C70E-A224-8CF6-8511A5897FD1}"/>
              </a:ext>
            </a:extLst>
          </p:cNvPr>
          <p:cNvSpPr txBox="1"/>
          <p:nvPr/>
        </p:nvSpPr>
        <p:spPr>
          <a:xfrm>
            <a:off x="4525011" y="30596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LF </a:t>
            </a:r>
            <a:r>
              <a:rPr lang="ko-KR" altLang="en-US" dirty="0"/>
              <a:t>결과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57407A-C0C8-9B1E-1A78-C6498A417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" y="3471995"/>
            <a:ext cx="10095678" cy="27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24BE2-02B8-FF90-E819-57CE0D8721A5}"/>
              </a:ext>
            </a:extLst>
          </p:cNvPr>
          <p:cNvSpPr txBox="1"/>
          <p:nvPr/>
        </p:nvSpPr>
        <p:spPr>
          <a:xfrm>
            <a:off x="4525010" y="6290917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Backoff </a:t>
            </a:r>
            <a:r>
              <a:rPr lang="ko-KR" altLang="en-US" dirty="0"/>
              <a:t>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6B81E-3F49-A435-27A5-BB9E1DCD7EC6}"/>
              </a:ext>
            </a:extLst>
          </p:cNvPr>
          <p:cNvSpPr txBox="1"/>
          <p:nvPr/>
        </p:nvSpPr>
        <p:spPr>
          <a:xfrm>
            <a:off x="6182098" y="6211669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16;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8;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2FB67-C00D-7F43-6C09-1646B1394B6B}"/>
              </a:ext>
            </a:extLst>
          </p:cNvPr>
          <p:cNvSpPr txBox="1"/>
          <p:nvPr/>
        </p:nvSpPr>
        <p:spPr>
          <a:xfrm>
            <a:off x="10143401" y="638959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256~65536</a:t>
            </a:r>
            <a:endParaRPr lang="ko-KR" altLang="en-US" dirty="0"/>
          </a:p>
        </p:txBody>
      </p:sp>
      <p:sp>
        <p:nvSpPr>
          <p:cNvPr id="2" name="&quot;허용 안 됨&quot; 기호 1">
            <a:extLst>
              <a:ext uri="{FF2B5EF4-FFF2-40B4-BE49-F238E27FC236}">
                <a16:creationId xmlns:a16="http://schemas.microsoft.com/office/drawing/2014/main" id="{A17EAA3E-E1F8-2383-FC6B-8243EB075A3F}"/>
              </a:ext>
            </a:extLst>
          </p:cNvPr>
          <p:cNvSpPr/>
          <p:nvPr/>
        </p:nvSpPr>
        <p:spPr>
          <a:xfrm>
            <a:off x="1854926" y="402621"/>
            <a:ext cx="7295606" cy="6052757"/>
          </a:xfrm>
          <a:prstGeom prst="noSmoking">
            <a:avLst>
              <a:gd name="adj" fmla="val 1152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88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A9F5DF9-B180-A45F-70DE-59B7B064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" y="200049"/>
            <a:ext cx="10095678" cy="27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7B20C-6A6D-1AF6-DD1E-E962FA579C02}"/>
              </a:ext>
            </a:extLst>
          </p:cNvPr>
          <p:cNvSpPr txBox="1"/>
          <p:nvPr/>
        </p:nvSpPr>
        <p:spPr>
          <a:xfrm>
            <a:off x="1255538" y="3059668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Elimination </a:t>
            </a:r>
            <a:r>
              <a:rPr lang="ko-KR" altLang="en-US" dirty="0"/>
              <a:t>기법 </a:t>
            </a:r>
            <a:r>
              <a:rPr lang="en-US" altLang="ko-KR" dirty="0"/>
              <a:t>small spin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E4B91-FB6A-9C51-C7D7-2C161D27C890}"/>
              </a:ext>
            </a:extLst>
          </p:cNvPr>
          <p:cNvSpPr txBox="1"/>
          <p:nvPr/>
        </p:nvSpPr>
        <p:spPr>
          <a:xfrm>
            <a:off x="4340037" y="2921168"/>
            <a:ext cx="3358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</a:t>
            </a:r>
            <a:r>
              <a:rPr lang="fr-FR" altLang="ko-KR" dirty="0">
                <a:latin typeface="gg sans"/>
              </a:rPr>
              <a:t>8</a:t>
            </a:r>
            <a:r>
              <a:rPr lang="fr-FR" altLang="ko-KR" b="0" i="0" dirty="0">
                <a:effectLst/>
                <a:latin typeface="gg sans"/>
              </a:rPr>
              <a:t>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</a:t>
            </a:r>
            <a:r>
              <a:rPr lang="fr-FR" altLang="ko-KR" dirty="0">
                <a:latin typeface="gg sans"/>
              </a:rPr>
              <a:t>4</a:t>
            </a:r>
            <a:r>
              <a:rPr lang="fr-FR" altLang="ko-KR" b="0" i="0" dirty="0">
                <a:effectLst/>
                <a:latin typeface="gg sans"/>
              </a:rPr>
              <a:t>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48398-B49A-380F-F62C-2A096EE3B490}"/>
              </a:ext>
            </a:extLst>
          </p:cNvPr>
          <p:cNvSpPr txBox="1"/>
          <p:nvPr/>
        </p:nvSpPr>
        <p:spPr>
          <a:xfrm>
            <a:off x="8433012" y="305966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16~256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EC3AD1-831A-3C08-745C-50007DFAD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" y="3567499"/>
            <a:ext cx="10095678" cy="27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14EC6-2382-600D-495A-0FCA2C3FB265}"/>
              </a:ext>
            </a:extLst>
          </p:cNvPr>
          <p:cNvSpPr txBox="1"/>
          <p:nvPr/>
        </p:nvSpPr>
        <p:spPr>
          <a:xfrm>
            <a:off x="1255538" y="6350169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Elimination </a:t>
            </a:r>
            <a:r>
              <a:rPr lang="ko-KR" altLang="en-US" dirty="0"/>
              <a:t>기법 </a:t>
            </a:r>
            <a:r>
              <a:rPr lang="en-US" altLang="ko-KR" dirty="0"/>
              <a:t>big spin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0B40E-6402-15B5-DAEB-187506276AEF}"/>
              </a:ext>
            </a:extLst>
          </p:cNvPr>
          <p:cNvSpPr txBox="1"/>
          <p:nvPr/>
        </p:nvSpPr>
        <p:spPr>
          <a:xfrm>
            <a:off x="4340037" y="6211669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16;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8;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C2928-66DC-3DA6-E3C2-B9641A56A3B3}"/>
              </a:ext>
            </a:extLst>
          </p:cNvPr>
          <p:cNvSpPr txBox="1"/>
          <p:nvPr/>
        </p:nvSpPr>
        <p:spPr>
          <a:xfrm>
            <a:off x="8433012" y="63501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256~65536</a:t>
            </a:r>
            <a:endParaRPr lang="ko-KR" altLang="en-US" dirty="0"/>
          </a:p>
        </p:txBody>
      </p:sp>
      <p:sp>
        <p:nvSpPr>
          <p:cNvPr id="2" name="&quot;허용 안 됨&quot; 기호 1">
            <a:extLst>
              <a:ext uri="{FF2B5EF4-FFF2-40B4-BE49-F238E27FC236}">
                <a16:creationId xmlns:a16="http://schemas.microsoft.com/office/drawing/2014/main" id="{156688F1-C883-437C-5689-3F864463E3F7}"/>
              </a:ext>
            </a:extLst>
          </p:cNvPr>
          <p:cNvSpPr/>
          <p:nvPr/>
        </p:nvSpPr>
        <p:spPr>
          <a:xfrm>
            <a:off x="1854926" y="402621"/>
            <a:ext cx="7295606" cy="6052757"/>
          </a:xfrm>
          <a:prstGeom prst="noSmoking">
            <a:avLst>
              <a:gd name="adj" fmla="val 1152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7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682</Words>
  <Application>Microsoft Office PowerPoint</Application>
  <PresentationFormat>와이드스크린</PresentationFormat>
  <Paragraphs>239</Paragraphs>
  <Slides>19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gg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승호 송</dc:creator>
  <cp:lastModifiedBy>승호 송</cp:lastModifiedBy>
  <cp:revision>39</cp:revision>
  <dcterms:created xsi:type="dcterms:W3CDTF">2025-03-23T09:57:07Z</dcterms:created>
  <dcterms:modified xsi:type="dcterms:W3CDTF">2025-05-27T09:36:03Z</dcterms:modified>
</cp:coreProperties>
</file>