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A16D4-84E2-16E3-6098-4A8E43960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7FFE29-6626-E7D9-CCE3-25A22D3F6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A8981-B8BE-DD13-C743-22AA7A64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017B7F-2300-A70B-08ED-4BC357F4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4EBC7-3FA8-C3B8-2EB8-80E86709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05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B7ADE-04CE-73D5-47F9-63A8DAAB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CB14FD-DAB2-6805-4B22-81C73D500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2EF8D-D484-0B5C-F6E9-BC29FA80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E6A13-5BC6-BD1A-0F89-BC6108CE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F8B5D7-A334-D481-74E2-81D2FC7C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19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4BBE6E-E2B5-4C0E-E625-4F657BDB1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5412BB-55D0-8FF1-B188-81CEEC953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48A2D-2189-3250-25CC-8B67B2C0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D9F24-74A1-3EC9-FBFA-709C544A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DE836-9303-3C62-7E17-E47D15A4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3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D8DBF-C132-587D-F96C-7BC160A4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AE0A9-7462-A951-D9C9-D96DE7F43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BC028-3A0C-9E54-6F6F-B33BA501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AFB21-631F-F587-7975-9F9A452E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BADCE-E829-1055-05ED-1BC17DF4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8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8B181-48AA-4986-4E05-F5090BA6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63BCD5-ED8E-3E2A-2FC2-5A61AFB86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8539B-2879-5D89-13B3-1ABB6A59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65C3D-F130-FA5A-EFD2-94BCCABD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0294AA-B995-384B-7AF0-E36CF9D0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15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35A52-C213-6576-18CB-C0AF2C0E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F5756-F03A-DADD-B7E6-7F87DA335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116243-C2D1-CDF7-B0C2-84B0D0D2A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EE592C-EAEA-4C91-E9F7-D20E94B0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3A2DA-B5DB-0A51-FEF0-A18A345F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247EA5-2211-4B72-AEE2-42756632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58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722EB-BB9D-A774-B88A-975672EF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2A645-969E-C225-51B6-72809EF44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8F692F-CB04-0F6A-568A-D143EBB2D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0BFBA7-40C9-5E7B-CFEE-2FC2DD217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157F04-6E88-5501-B22D-00D76D674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E8A2D4-81E3-79E1-006D-47935E5C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92CBA9-8BC6-A76D-99E8-FDF27CE7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F37D55-A075-1666-1F16-CCDB8BB1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97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2676B-963B-C452-07B9-70720B71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CF8A5A-3314-7C15-7800-0B85430B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704180-A1A8-E7A0-8CCA-D775DE15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D5D4C3-D9B2-9844-53E2-2DF944EF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6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9D66CA-1FA0-5F9F-F1DB-376C1BC7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2F1916-A001-01D0-84F1-96A3A2D4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B25DDD-AAC1-C74C-D84C-5E8EFB54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3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27221-4ECE-2084-4E65-8CF756E2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4B2AC-1807-EC2C-3AAA-9B493B77E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B2373E-4C1A-5160-6E23-68AECA8D0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5CA69B-8F4E-6FF0-C1C6-C00B4A1F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2C781E-8702-9DC7-198D-028101CA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738409-5453-70AC-7BA9-111E25BD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2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03471-BBBC-6B9F-27A4-0421ADF3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92442D-1CB6-D876-2029-25071EA41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37EC0E-9FAA-E244-69FF-CDF36D270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44A494-F16C-B219-1AFC-2FA1B386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E0BC13-75B5-3077-CE8B-C8F6BDA3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81CE23-47D6-E7E8-BF8D-31882B5B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8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7E043A-9AEF-4CAF-29D8-028A4678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4FAB92-8972-DFB8-C947-0080FEB2C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CC27D-6439-EBA4-2260-3FD6580E2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172B11-DB15-49A1-BD1F-7ACB1114AA66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38E3E-B246-7614-47E3-4EFD48FBC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A1621-6B40-B18B-8E58-EAA2723C8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E91A1E-35F0-3F42-8478-52183BC8622D}"/>
              </a:ext>
            </a:extLst>
          </p:cNvPr>
          <p:cNvGrpSpPr/>
          <p:nvPr/>
        </p:nvGrpSpPr>
        <p:grpSpPr>
          <a:xfrm>
            <a:off x="550607" y="2131140"/>
            <a:ext cx="570271" cy="2163100"/>
            <a:chOff x="796413" y="2131140"/>
            <a:chExt cx="570271" cy="21631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F07823D-A96D-31C8-50F7-59AE3CE1358B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BED4AFD-DAD9-7CBD-5589-D3BF12DF4F42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D5CB6F-057E-65BF-12A8-43FA6FF93496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4B9CF5-5370-36B7-9697-4898D9B34E5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FE01C0F-0D7A-AC05-293A-8E9C762C9BD8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44AB902-AFB6-97CB-F21B-10A2D3200EA6}"/>
              </a:ext>
            </a:extLst>
          </p:cNvPr>
          <p:cNvGrpSpPr/>
          <p:nvPr/>
        </p:nvGrpSpPr>
        <p:grpSpPr>
          <a:xfrm>
            <a:off x="1515062" y="2131140"/>
            <a:ext cx="570271" cy="2163100"/>
            <a:chOff x="796413" y="2131140"/>
            <a:chExt cx="570271" cy="21631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15D6C23-D647-4F1E-B140-EA78B0FF5F83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B966C10-6C76-7B92-D2DF-3A43726A86B0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6685F27-0DA3-AD2E-8D3A-A8C3DF4133DC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D691ACA-3A99-E118-8220-4B1504B26AC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FD347BD-A41A-16FE-C8D7-30FB00E96B7A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0CF67E2-88CD-66E6-F1EE-6ED1F5DF37E6}"/>
              </a:ext>
            </a:extLst>
          </p:cNvPr>
          <p:cNvGrpSpPr/>
          <p:nvPr/>
        </p:nvGrpSpPr>
        <p:grpSpPr>
          <a:xfrm>
            <a:off x="2479517" y="2131140"/>
            <a:ext cx="570271" cy="2163100"/>
            <a:chOff x="796413" y="2131140"/>
            <a:chExt cx="570271" cy="21631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AC55522-E111-02A1-542B-4AEA13D326EE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B79F25C-9596-E70C-4F66-1F4C19FFEC4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83AC5AA-FD7F-828C-0850-C99745758D12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CB347D7-9EEF-F0A2-73A3-3E91E9127FB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7F7B58E-078D-2A64-5FEE-9B0D9289B78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D14FFE4-CFC7-0699-EA8C-BC9978FE6DC0}"/>
              </a:ext>
            </a:extLst>
          </p:cNvPr>
          <p:cNvGrpSpPr/>
          <p:nvPr/>
        </p:nvGrpSpPr>
        <p:grpSpPr>
          <a:xfrm>
            <a:off x="3443972" y="2131140"/>
            <a:ext cx="570271" cy="2163100"/>
            <a:chOff x="796413" y="2131140"/>
            <a:chExt cx="570271" cy="21631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D4ACFC9-C998-D963-512D-2A23C08FB7E3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226E65E-B465-1A34-25B1-0307D0DB051E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9A565D5-AFB9-F27D-26FB-7F18AE14DEEB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A1799BF-959F-990D-C646-781D8AB56DB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A13F52B-4246-AB83-3543-791F3E7252E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A242B24-8433-BBD5-0FB8-0917D38A0F70}"/>
              </a:ext>
            </a:extLst>
          </p:cNvPr>
          <p:cNvGrpSpPr/>
          <p:nvPr/>
        </p:nvGrpSpPr>
        <p:grpSpPr>
          <a:xfrm>
            <a:off x="4408427" y="2131140"/>
            <a:ext cx="570271" cy="2163100"/>
            <a:chOff x="796413" y="2131140"/>
            <a:chExt cx="570271" cy="21631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50F4D03-0BBB-CD7E-F0E2-F62770187DE1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920A5C6-2A8C-521C-130F-4A8D8A5BCC02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14A9FAA-D903-4FB0-3887-640E14C65BED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4EC3ACC-1954-FE98-503D-3ED941818B1A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3BAEAE3-FB4D-0482-D3BB-51404760CE6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A8B41BE-6273-FB3B-5C83-DFF34507B00B}"/>
              </a:ext>
            </a:extLst>
          </p:cNvPr>
          <p:cNvGrpSpPr/>
          <p:nvPr/>
        </p:nvGrpSpPr>
        <p:grpSpPr>
          <a:xfrm>
            <a:off x="5372882" y="2131140"/>
            <a:ext cx="570271" cy="2163100"/>
            <a:chOff x="796413" y="2131140"/>
            <a:chExt cx="570271" cy="2163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B571BCC-CCD2-95B4-40D2-91827B34328F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6F7BFC5-80E5-6953-FE40-AAC6F48914AC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E8BE370-039A-B817-3ACF-B30D6F865523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19DE21-B459-4E2B-6806-C37421A5BFF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7C410F1-DF13-0722-F519-11A1ACA574D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1782D23-3F65-E96B-48B6-C1B7C7332EF8}"/>
              </a:ext>
            </a:extLst>
          </p:cNvPr>
          <p:cNvGrpSpPr/>
          <p:nvPr/>
        </p:nvGrpSpPr>
        <p:grpSpPr>
          <a:xfrm>
            <a:off x="6337337" y="2131140"/>
            <a:ext cx="570271" cy="2163100"/>
            <a:chOff x="796413" y="2131140"/>
            <a:chExt cx="570271" cy="21631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B54F945-8125-25B3-0F6B-C89C0865CFDE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CAA2BEE-E2BD-8797-70CE-1A057698F492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0186F70-FF45-2402-1AB2-10377646411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BCDF603-611E-E8F7-9B1F-D6A0B889680E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B8BB46A-2914-4031-1432-B3D63F91821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F971534-45A5-BBCA-CD4B-0C710F5F0FE5}"/>
              </a:ext>
            </a:extLst>
          </p:cNvPr>
          <p:cNvGrpSpPr/>
          <p:nvPr/>
        </p:nvGrpSpPr>
        <p:grpSpPr>
          <a:xfrm>
            <a:off x="7301792" y="2131140"/>
            <a:ext cx="570271" cy="2163100"/>
            <a:chOff x="796413" y="2131140"/>
            <a:chExt cx="570271" cy="21631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9B1A8BB-63BD-A84C-2441-A7EC06D12226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2EFB2C2-6D51-EFBB-B9CD-118DFF6A351F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CFA1ECB-AF0D-E20D-F0A4-0DADC0D04EF5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70967A6-3370-C315-2D66-434D81FF7C7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0C62549-CAE0-525E-F45B-BB99C89B224F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A07F04A-035F-F03B-FC03-64DDC34A87AD}"/>
              </a:ext>
            </a:extLst>
          </p:cNvPr>
          <p:cNvGrpSpPr/>
          <p:nvPr/>
        </p:nvGrpSpPr>
        <p:grpSpPr>
          <a:xfrm>
            <a:off x="8266247" y="2131140"/>
            <a:ext cx="570271" cy="2163100"/>
            <a:chOff x="796413" y="2131140"/>
            <a:chExt cx="570271" cy="21631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6BD8BD9-41EC-FA20-2168-59387E1AF4D9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FD3D458-3298-D0D1-07A2-46BA2B398701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B81AEAE-FD9C-2971-621A-E03E246BFF2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8779321-23A4-4BB9-78D8-AA5898EE631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4EC7FA7-0744-D8AD-29E6-D6710C9EBD6D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5E924D-D8B3-8B77-6A45-2A05D5E5D93D}"/>
              </a:ext>
            </a:extLst>
          </p:cNvPr>
          <p:cNvGrpSpPr/>
          <p:nvPr/>
        </p:nvGrpSpPr>
        <p:grpSpPr>
          <a:xfrm>
            <a:off x="9230702" y="2131140"/>
            <a:ext cx="570271" cy="2163100"/>
            <a:chOff x="796413" y="2131140"/>
            <a:chExt cx="570271" cy="21631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9D2045C-AACC-481D-8D06-F081DC9D7CAC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1CDBD42-94EC-C9F7-E4FA-B175AE7732C3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37D89A3-279A-982D-41AB-389E62C2F5B2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76DFFD0-7F27-0826-A726-9979D9326F37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556D0A8-72A8-1DAC-1734-3F8D6C8A2FF7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A971424-6B9D-6C0B-2EB0-DEC0EADE7623}"/>
              </a:ext>
            </a:extLst>
          </p:cNvPr>
          <p:cNvGrpSpPr/>
          <p:nvPr/>
        </p:nvGrpSpPr>
        <p:grpSpPr>
          <a:xfrm>
            <a:off x="10195157" y="2131140"/>
            <a:ext cx="570271" cy="2163100"/>
            <a:chOff x="796413" y="2131140"/>
            <a:chExt cx="570271" cy="21631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FE8B1B0-B4F3-084C-7161-E1B39B51EF85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DFC80F7-5299-EFB7-D320-9AC9FB8D433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25768CF-C5A8-D8F8-834C-799801E3CE7A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B2483AA-242C-584B-676F-5A58908AED55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21E9622-94B5-F2F9-CE62-E84D91F56D5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F7DFAB3A-8481-B231-FD72-AF964C0DA3FE}"/>
              </a:ext>
            </a:extLst>
          </p:cNvPr>
          <p:cNvGrpSpPr/>
          <p:nvPr/>
        </p:nvGrpSpPr>
        <p:grpSpPr>
          <a:xfrm>
            <a:off x="11159613" y="2131140"/>
            <a:ext cx="570271" cy="2163100"/>
            <a:chOff x="796413" y="2131140"/>
            <a:chExt cx="570271" cy="21631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2D27AD5-C8C8-F5CA-E24D-CA8E8261665B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5A18E8B-A7D7-CFA6-0351-A654246DB13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4C6300D-E94F-EEB9-CC5D-6AAB5DD65468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BB37CB8-2403-5435-516C-0479721F3BE0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6E6A048-6DCB-54B0-9DAC-B7EF2EED378E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0E5D2A4-CDC3-9FEA-E6F7-B1B7E0085316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1120878" y="234745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01AFBCB-4E04-432D-3836-945AE01E159C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1120878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C5E5B22-F1E8-26C0-DD6D-560CD64F5B36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12087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19C631D-D7F4-1B7E-063C-C14F0A0B9EAF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112087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ACBA1C8-4A41-7F4D-D76C-613EBE0D3C45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>
            <a:off x="2085333" y="278007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C819B01-BEE8-D4FA-DEB5-DCFCD307D5F5}"/>
              </a:ext>
            </a:extLst>
          </p:cNvPr>
          <p:cNvCxnSpPr>
            <a:stCxn id="39" idx="3"/>
            <a:endCxn id="51" idx="1"/>
          </p:cNvCxnSpPr>
          <p:nvPr/>
        </p:nvCxnSpPr>
        <p:spPr>
          <a:xfrm>
            <a:off x="497869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96C0A92-73D0-72B5-784C-10F1FDDA3AD4}"/>
              </a:ext>
            </a:extLst>
          </p:cNvPr>
          <p:cNvCxnSpPr>
            <a:stCxn id="51" idx="3"/>
            <a:endCxn id="81" idx="1"/>
          </p:cNvCxnSpPr>
          <p:nvPr/>
        </p:nvCxnSpPr>
        <p:spPr>
          <a:xfrm>
            <a:off x="6907608" y="2780070"/>
            <a:ext cx="4252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94E4BBD-65D9-FB6A-ACA7-79E002AD2EA5}"/>
              </a:ext>
            </a:extLst>
          </p:cNvPr>
          <p:cNvCxnSpPr>
            <a:stCxn id="20" idx="3"/>
            <a:endCxn id="32" idx="1"/>
          </p:cNvCxnSpPr>
          <p:nvPr/>
        </p:nvCxnSpPr>
        <p:spPr>
          <a:xfrm>
            <a:off x="2085333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D72D9-F1E6-11C0-E5B6-EB01BFF99734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4014243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91B000C-5EF4-A994-CF55-33A9C2F51CEB}"/>
              </a:ext>
            </a:extLst>
          </p:cNvPr>
          <p:cNvCxnSpPr>
            <a:stCxn id="38" idx="3"/>
            <a:endCxn id="50" idx="1"/>
          </p:cNvCxnSpPr>
          <p:nvPr/>
        </p:nvCxnSpPr>
        <p:spPr>
          <a:xfrm>
            <a:off x="4978698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B370A923-082B-F842-4667-78BA77D9962D}"/>
              </a:ext>
            </a:extLst>
          </p:cNvPr>
          <p:cNvCxnSpPr>
            <a:stCxn id="50" idx="3"/>
            <a:endCxn id="68" idx="1"/>
          </p:cNvCxnSpPr>
          <p:nvPr/>
        </p:nvCxnSpPr>
        <p:spPr>
          <a:xfrm>
            <a:off x="6907608" y="321269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3519B64-861C-A79E-1ACD-F9E4F8913364}"/>
              </a:ext>
            </a:extLst>
          </p:cNvPr>
          <p:cNvCxnSpPr>
            <a:stCxn id="68" idx="3"/>
            <a:endCxn id="80" idx="1"/>
          </p:cNvCxnSpPr>
          <p:nvPr/>
        </p:nvCxnSpPr>
        <p:spPr>
          <a:xfrm>
            <a:off x="9800973" y="3212690"/>
            <a:ext cx="135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F11D3078-DD52-51CA-A740-31AAC50BE2B7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208533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05B78FD3-EE92-8380-6FCB-A3AAC12606E2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304978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53E327D-ED28-0092-7294-247A4243CBF3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401424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85EF6CCF-2B7E-2E6A-094C-35520C53C8C5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497869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A9A75728-BAA2-7AFE-913E-4BA8D6273595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94315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7827173-0987-70C2-507D-5065D33C8B29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690760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D9A4710C-2F44-5504-0B02-E2E2AE39A6D4}"/>
              </a:ext>
            </a:extLst>
          </p:cNvPr>
          <p:cNvCxnSpPr>
            <a:stCxn id="55" idx="3"/>
            <a:endCxn id="61" idx="1"/>
          </p:cNvCxnSpPr>
          <p:nvPr/>
        </p:nvCxnSpPr>
        <p:spPr>
          <a:xfrm>
            <a:off x="787206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02B2A05-C890-933E-46A1-A959D7D0BC98}"/>
              </a:ext>
            </a:extLst>
          </p:cNvPr>
          <p:cNvCxnSpPr>
            <a:stCxn id="61" idx="3"/>
            <a:endCxn id="67" idx="1"/>
          </p:cNvCxnSpPr>
          <p:nvPr/>
        </p:nvCxnSpPr>
        <p:spPr>
          <a:xfrm>
            <a:off x="883651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357BF111-4C1E-93B1-B709-20AFC01D0C37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980097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641322A1-F091-079F-9EE6-5F2CE124D74F}"/>
              </a:ext>
            </a:extLst>
          </p:cNvPr>
          <p:cNvCxnSpPr>
            <a:stCxn id="73" idx="3"/>
            <a:endCxn id="79" idx="1"/>
          </p:cNvCxnSpPr>
          <p:nvPr/>
        </p:nvCxnSpPr>
        <p:spPr>
          <a:xfrm>
            <a:off x="10765428" y="3645310"/>
            <a:ext cx="394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99870D7-420C-8770-AC3D-E1EC1C3C4541}"/>
              </a:ext>
            </a:extLst>
          </p:cNvPr>
          <p:cNvSpPr txBox="1"/>
          <p:nvPr/>
        </p:nvSpPr>
        <p:spPr>
          <a:xfrm>
            <a:off x="493076" y="521109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예제 </a:t>
            </a:r>
            <a:r>
              <a:rPr lang="en-US" altLang="ko-KR" sz="3600" dirty="0"/>
              <a:t>1</a:t>
            </a:r>
            <a:r>
              <a:rPr lang="ko-KR" altLang="en-US" sz="3600" dirty="0"/>
              <a:t>번</a:t>
            </a: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4BF22BD3-5801-E78F-647F-DFD4227DE272}"/>
              </a:ext>
            </a:extLst>
          </p:cNvPr>
          <p:cNvCxnSpPr>
            <a:stCxn id="22" idx="3"/>
            <a:endCxn id="82" idx="1"/>
          </p:cNvCxnSpPr>
          <p:nvPr/>
        </p:nvCxnSpPr>
        <p:spPr>
          <a:xfrm>
            <a:off x="2085333" y="2347450"/>
            <a:ext cx="907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09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C8BF4-82BB-2F76-3755-B95F3704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30E080FA-4FD7-41CA-DA25-F7D21BF9DF36}"/>
              </a:ext>
            </a:extLst>
          </p:cNvPr>
          <p:cNvGrpSpPr/>
          <p:nvPr/>
        </p:nvGrpSpPr>
        <p:grpSpPr>
          <a:xfrm>
            <a:off x="550607" y="2131140"/>
            <a:ext cx="570271" cy="2163100"/>
            <a:chOff x="796413" y="2131140"/>
            <a:chExt cx="570271" cy="21631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56CC460-B866-727D-44ED-5FFA1EEEF0D4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96DE791-F9E5-D7FF-51C9-92CAAFA743AA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C83E8E0-4D06-A330-F797-204D04193F44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E285E69-42B3-B400-5C19-3797BAF856C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9402F23-76B4-5100-DA13-3FCC8E3AC4D7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8A2724E-AF3B-3402-310D-CAFE7BACB8D0}"/>
              </a:ext>
            </a:extLst>
          </p:cNvPr>
          <p:cNvGrpSpPr/>
          <p:nvPr/>
        </p:nvGrpSpPr>
        <p:grpSpPr>
          <a:xfrm>
            <a:off x="1515062" y="2131140"/>
            <a:ext cx="570271" cy="2163100"/>
            <a:chOff x="796413" y="2131140"/>
            <a:chExt cx="570271" cy="21631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3FF5DAF-0FE7-C130-E972-E77EDF608F6D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881CECA-B7BA-56BD-2358-56D80F7AC2BB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BE6E8D7-A750-AC1D-016F-23048026D38B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C209E7B-3958-961B-6C14-E42CD33E213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4EA1E9A-767E-F3CE-43EB-0ACBA3944E9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9A925E6-05E9-E64A-0C70-13445DE35439}"/>
              </a:ext>
            </a:extLst>
          </p:cNvPr>
          <p:cNvGrpSpPr/>
          <p:nvPr/>
        </p:nvGrpSpPr>
        <p:grpSpPr>
          <a:xfrm>
            <a:off x="2479517" y="2131140"/>
            <a:ext cx="570271" cy="2163100"/>
            <a:chOff x="796413" y="2131140"/>
            <a:chExt cx="570271" cy="21631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0CB5EF0-5A06-B7AD-E1FD-DBE48C423D8A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3EAACA9-E7D1-4CD5-CC47-7A049B810668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4280F58-13CF-F2F4-3F3C-90338788B4AB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41C1537-D6E5-19FF-923F-FEDA62B5231F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E0E7E7D-8205-F07D-498E-E6A043399A6E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774AF98-9D5A-079E-FC33-209BC4FB90CA}"/>
              </a:ext>
            </a:extLst>
          </p:cNvPr>
          <p:cNvGrpSpPr/>
          <p:nvPr/>
        </p:nvGrpSpPr>
        <p:grpSpPr>
          <a:xfrm>
            <a:off x="3443972" y="2131140"/>
            <a:ext cx="570271" cy="2163100"/>
            <a:chOff x="796413" y="2131140"/>
            <a:chExt cx="570271" cy="21631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57D2CAA-EAA0-09B4-76E9-967BB619C40C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84C7F71-B7A2-F71E-C948-6439D962F922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0E33F83-C6C0-C02A-3A04-7E9DB7521EAE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63D5A05-741C-7226-2EB1-2B9C0E6E96D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75F0A76-8C8A-678D-67FD-59FC737651A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0AB8FEE-2755-D04A-2F3E-6720CEFEF2E7}"/>
              </a:ext>
            </a:extLst>
          </p:cNvPr>
          <p:cNvGrpSpPr/>
          <p:nvPr/>
        </p:nvGrpSpPr>
        <p:grpSpPr>
          <a:xfrm>
            <a:off x="4408427" y="2131140"/>
            <a:ext cx="570271" cy="2163100"/>
            <a:chOff x="796413" y="2131140"/>
            <a:chExt cx="570271" cy="21631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FA136C1-B54B-FE3B-48E2-1B12EBEF4199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57C1F17-9AD5-E2F3-5D9E-74668A07B201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A7EEB7A-0F69-D62D-3B23-D46DF015BEA8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3399344-7AB7-69A1-144A-CA87EF8A4298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C7081A1-328A-4ADF-F030-E39B686A621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BC19F15-5E46-4383-086B-22C748E6AD92}"/>
              </a:ext>
            </a:extLst>
          </p:cNvPr>
          <p:cNvGrpSpPr/>
          <p:nvPr/>
        </p:nvGrpSpPr>
        <p:grpSpPr>
          <a:xfrm>
            <a:off x="5372882" y="2131140"/>
            <a:ext cx="570271" cy="2163100"/>
            <a:chOff x="796413" y="2131140"/>
            <a:chExt cx="570271" cy="2163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2264C32-CD6B-1BBA-1AC6-D7E01C80842F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5BFF679-02A1-FC99-7092-C1209EA56AA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EDC9379-8101-3C82-1802-F3825A2F8053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6532656-8723-7E03-EEAD-72BADC1B1DA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654DF30-68FB-542A-74FD-3859F00E70DC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AADDCEA-2680-909C-D4B3-6FA8A2250653}"/>
              </a:ext>
            </a:extLst>
          </p:cNvPr>
          <p:cNvGrpSpPr/>
          <p:nvPr/>
        </p:nvGrpSpPr>
        <p:grpSpPr>
          <a:xfrm>
            <a:off x="6337337" y="2131140"/>
            <a:ext cx="570271" cy="2163100"/>
            <a:chOff x="796413" y="2131140"/>
            <a:chExt cx="570271" cy="21631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BFC5F8A-2B92-1083-0689-52F8F6E39F51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4D748C9-0D74-1E7A-97F1-320B979D2AE2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C0A1C5E-3C48-FA9B-5E13-A666B5D76308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66B24FC-E1DF-6A19-184A-00BD26C0F201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37FF05B-B065-5207-4ADF-CB3C0728F38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EC794B1-10AD-03F8-8C35-DA8B871BD21A}"/>
              </a:ext>
            </a:extLst>
          </p:cNvPr>
          <p:cNvGrpSpPr/>
          <p:nvPr/>
        </p:nvGrpSpPr>
        <p:grpSpPr>
          <a:xfrm>
            <a:off x="7301792" y="2131140"/>
            <a:ext cx="570271" cy="2163100"/>
            <a:chOff x="796413" y="2131140"/>
            <a:chExt cx="570271" cy="21631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7A6D47E-3530-C021-CE4B-02C5259C5884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3FE3BC7-5E6B-EE9B-67E3-787B73357A1F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33122EB-AACE-ACFD-9770-FA5F7CC51C37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5C254C7-F318-1D7B-3889-93BF612A210E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E068895-3928-FC34-3F8B-57B0084E4C4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4502CD0-2C74-0F61-EE50-273EB58AF667}"/>
              </a:ext>
            </a:extLst>
          </p:cNvPr>
          <p:cNvGrpSpPr/>
          <p:nvPr/>
        </p:nvGrpSpPr>
        <p:grpSpPr>
          <a:xfrm>
            <a:off x="8266247" y="2131140"/>
            <a:ext cx="570271" cy="2163100"/>
            <a:chOff x="796413" y="2131140"/>
            <a:chExt cx="570271" cy="21631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DAAE7CE-9373-9C1F-B14C-12F18D6031AC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17A76CC-A629-0DEA-9B60-954E1A20B6E1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621907E-EF19-AC83-9B10-6D725403103D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0E5E032-6478-E44C-56A6-3845652DF6D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B6B4CA0-3A39-1A07-8F75-B36A17E0B265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CFACE2F-AF63-C362-DAD0-46EAA2638609}"/>
              </a:ext>
            </a:extLst>
          </p:cNvPr>
          <p:cNvGrpSpPr/>
          <p:nvPr/>
        </p:nvGrpSpPr>
        <p:grpSpPr>
          <a:xfrm>
            <a:off x="9230702" y="2131140"/>
            <a:ext cx="570271" cy="2163100"/>
            <a:chOff x="796413" y="2131140"/>
            <a:chExt cx="570271" cy="21631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AB1DB24-9FD2-F137-512C-2F11D94906FF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792C4E6-AD0A-0D33-3155-9ADD16670D68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3907169-9D87-7DB6-590D-81C51DB6AC16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7EF01FF-27DE-1276-A184-B04DBD43CC28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CAA86FD-46F7-E97A-B037-5FBE4B43FB64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55CFC35-CF56-AD03-F0C5-1E891F0FD4DF}"/>
              </a:ext>
            </a:extLst>
          </p:cNvPr>
          <p:cNvGrpSpPr/>
          <p:nvPr/>
        </p:nvGrpSpPr>
        <p:grpSpPr>
          <a:xfrm>
            <a:off x="10195157" y="2131140"/>
            <a:ext cx="570271" cy="2163100"/>
            <a:chOff x="796413" y="2131140"/>
            <a:chExt cx="570271" cy="21631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CBE34F9-CF68-F903-1CFD-EF7662258FC6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1AAF5A2-629A-9209-D891-1739587BF9EB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D4952E2-EFED-CD85-43FF-F707FE4A75DA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556ADCA-B797-E181-8783-440A4F57A41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D63D92C-2182-D312-DAF2-916E9D976ECE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BFCF75-87B9-0E50-07CC-29C2A77BF0F6}"/>
              </a:ext>
            </a:extLst>
          </p:cNvPr>
          <p:cNvGrpSpPr/>
          <p:nvPr/>
        </p:nvGrpSpPr>
        <p:grpSpPr>
          <a:xfrm>
            <a:off x="11159613" y="2131140"/>
            <a:ext cx="570271" cy="2163100"/>
            <a:chOff x="796413" y="2131140"/>
            <a:chExt cx="570271" cy="21631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B8F0C1A-13B4-7DA9-DB6E-1A417402DCD8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745DD56-B248-234A-0867-71A745B63C4A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64E1D7-C6D2-54F1-6E2E-FE1690FF4CDF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2624A4F-9755-1926-389A-02B06A26C32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C293268-B0B4-B546-A775-8368F756366D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E783EFB-45F0-B468-72EC-267B798BE118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1120878" y="234745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25045AC-7BB9-7BA7-5CDC-14102597A331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1120878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8C88A98-1654-C04D-C5B5-EED0DEA403F0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12087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CFF1211A-3DC4-196C-4A19-A01DE5C0C4B1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112087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EB2E6FC-DDDE-7356-C78D-DDA0D3F6BD82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>
            <a:off x="2085333" y="278007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8868C1C-4C9C-85D7-EB50-DB3A6EE50AD1}"/>
              </a:ext>
            </a:extLst>
          </p:cNvPr>
          <p:cNvCxnSpPr>
            <a:stCxn id="39" idx="3"/>
            <a:endCxn id="51" idx="1"/>
          </p:cNvCxnSpPr>
          <p:nvPr/>
        </p:nvCxnSpPr>
        <p:spPr>
          <a:xfrm>
            <a:off x="497869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C33BE03-49A4-8F80-8F3E-168365E80A04}"/>
              </a:ext>
            </a:extLst>
          </p:cNvPr>
          <p:cNvCxnSpPr>
            <a:stCxn id="51" idx="3"/>
            <a:endCxn id="81" idx="1"/>
          </p:cNvCxnSpPr>
          <p:nvPr/>
        </p:nvCxnSpPr>
        <p:spPr>
          <a:xfrm>
            <a:off x="6907608" y="2780070"/>
            <a:ext cx="4252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B86B522-79D0-AC8A-5CC6-3273500C84F2}"/>
              </a:ext>
            </a:extLst>
          </p:cNvPr>
          <p:cNvCxnSpPr>
            <a:stCxn id="20" idx="3"/>
            <a:endCxn id="32" idx="1"/>
          </p:cNvCxnSpPr>
          <p:nvPr/>
        </p:nvCxnSpPr>
        <p:spPr>
          <a:xfrm>
            <a:off x="2085333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FAAC9AD6-63BB-3214-8433-532F0FE5C893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4014243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4724103-C723-8356-2C67-1E0B78D93660}"/>
              </a:ext>
            </a:extLst>
          </p:cNvPr>
          <p:cNvCxnSpPr>
            <a:stCxn id="38" idx="3"/>
            <a:endCxn id="50" idx="1"/>
          </p:cNvCxnSpPr>
          <p:nvPr/>
        </p:nvCxnSpPr>
        <p:spPr>
          <a:xfrm>
            <a:off x="4978698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87A17CC-58F6-7FE0-5DDF-72D516495865}"/>
              </a:ext>
            </a:extLst>
          </p:cNvPr>
          <p:cNvCxnSpPr>
            <a:stCxn id="50" idx="3"/>
            <a:endCxn id="68" idx="1"/>
          </p:cNvCxnSpPr>
          <p:nvPr/>
        </p:nvCxnSpPr>
        <p:spPr>
          <a:xfrm>
            <a:off x="6907608" y="321269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3BB4608-CD7A-7875-1EE6-9FAC9F9E3F1D}"/>
              </a:ext>
            </a:extLst>
          </p:cNvPr>
          <p:cNvCxnSpPr>
            <a:stCxn id="68" idx="3"/>
            <a:endCxn id="80" idx="1"/>
          </p:cNvCxnSpPr>
          <p:nvPr/>
        </p:nvCxnSpPr>
        <p:spPr>
          <a:xfrm>
            <a:off x="9800973" y="3212690"/>
            <a:ext cx="135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783BB173-BA15-6D53-0F2E-9A81A9C36887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208533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12CCE290-0042-DA16-1709-D28AC9D6CC26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304978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A190D456-3D83-EF45-731D-2ED77CE1E276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401424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81E6027-180B-E344-9104-7DF89D9D134B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497869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93AC20F-B7F6-E241-C28D-525EF3DFF9E4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94315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40E45DE1-2168-3881-E46A-8F3A1ED37896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690760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7B0A17F-21BD-7EB2-7522-152816B65C5D}"/>
              </a:ext>
            </a:extLst>
          </p:cNvPr>
          <p:cNvCxnSpPr>
            <a:stCxn id="55" idx="3"/>
            <a:endCxn id="61" idx="1"/>
          </p:cNvCxnSpPr>
          <p:nvPr/>
        </p:nvCxnSpPr>
        <p:spPr>
          <a:xfrm>
            <a:off x="787206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50B17DCF-9D5C-A42E-6CA2-49A6161E4958}"/>
              </a:ext>
            </a:extLst>
          </p:cNvPr>
          <p:cNvCxnSpPr>
            <a:stCxn id="61" idx="3"/>
            <a:endCxn id="67" idx="1"/>
          </p:cNvCxnSpPr>
          <p:nvPr/>
        </p:nvCxnSpPr>
        <p:spPr>
          <a:xfrm>
            <a:off x="883651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80E2E4E-0776-DF42-2384-418BA908FCC0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980097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4E2095CD-7BA5-5743-511D-24211B3FEFDA}"/>
              </a:ext>
            </a:extLst>
          </p:cNvPr>
          <p:cNvCxnSpPr>
            <a:stCxn id="73" idx="3"/>
            <a:endCxn id="79" idx="1"/>
          </p:cNvCxnSpPr>
          <p:nvPr/>
        </p:nvCxnSpPr>
        <p:spPr>
          <a:xfrm>
            <a:off x="10765428" y="3645310"/>
            <a:ext cx="394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EEB91B14-80F2-4485-6632-1DD33A0F868D}"/>
              </a:ext>
            </a:extLst>
          </p:cNvPr>
          <p:cNvSpPr txBox="1"/>
          <p:nvPr/>
        </p:nvSpPr>
        <p:spPr>
          <a:xfrm>
            <a:off x="493076" y="521109"/>
            <a:ext cx="6038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4</a:t>
            </a:r>
            <a:r>
              <a:rPr lang="ko-KR" altLang="en-US" sz="3600" dirty="0"/>
              <a:t>번 노드 </a:t>
            </a:r>
            <a:r>
              <a:rPr lang="en-US" altLang="ko-KR" sz="3600" dirty="0"/>
              <a:t>Marking </a:t>
            </a:r>
            <a:r>
              <a:rPr lang="ko-KR" altLang="en-US" sz="3600" dirty="0"/>
              <a:t>되었을 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1C6CE9-CB22-2FD6-AB6C-3309D131A7EF}"/>
              </a:ext>
            </a:extLst>
          </p:cNvPr>
          <p:cNvSpPr txBox="1"/>
          <p:nvPr/>
        </p:nvSpPr>
        <p:spPr>
          <a:xfrm>
            <a:off x="731630" y="4601498"/>
            <a:ext cx="105384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4 </a:t>
            </a:r>
            <a:r>
              <a:rPr lang="ko-KR" altLang="en-US" sz="1600" dirty="0"/>
              <a:t>이전 노드를 </a:t>
            </a:r>
            <a:r>
              <a:rPr lang="en-US" altLang="ko-KR" sz="1600" dirty="0"/>
              <a:t>find </a:t>
            </a:r>
            <a:r>
              <a:rPr lang="ko-KR" altLang="en-US" sz="1600" dirty="0"/>
              <a:t>할 때 </a:t>
            </a:r>
            <a:r>
              <a:rPr lang="en-US" altLang="ko-KR" sz="1600" dirty="0"/>
              <a:t>4 </a:t>
            </a:r>
            <a:r>
              <a:rPr lang="ko-KR" altLang="en-US" sz="1600" dirty="0"/>
              <a:t>노드를 연결리스트에서 건드리지 않음 </a:t>
            </a:r>
            <a:r>
              <a:rPr lang="en-US" altLang="ko-KR" sz="1600" dirty="0"/>
              <a:t>(</a:t>
            </a:r>
            <a:r>
              <a:rPr lang="ko-KR" altLang="en-US" sz="1600" dirty="0"/>
              <a:t>사실 </a:t>
            </a:r>
            <a:r>
              <a:rPr lang="en-US" altLang="ko-KR" sz="1600" dirty="0"/>
              <a:t>2, 3 </a:t>
            </a:r>
            <a:r>
              <a:rPr lang="ko-KR" altLang="en-US" sz="1600" dirty="0"/>
              <a:t>노드도 </a:t>
            </a:r>
            <a:r>
              <a:rPr lang="ko-KR" altLang="en-US" sz="1600" dirty="0" err="1"/>
              <a:t>마킹되어</a:t>
            </a:r>
            <a:r>
              <a:rPr lang="ko-KR" altLang="en-US" sz="1600" dirty="0"/>
              <a:t> 있다면 건드림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4 </a:t>
            </a:r>
            <a:r>
              <a:rPr lang="ko-KR" altLang="en-US" sz="1600" dirty="0"/>
              <a:t>노드를 </a:t>
            </a:r>
            <a:r>
              <a:rPr lang="en-US" altLang="ko-KR" sz="1600" dirty="0"/>
              <a:t>find </a:t>
            </a:r>
            <a:r>
              <a:rPr lang="ko-KR" altLang="en-US" sz="1600" dirty="0"/>
              <a:t>할 때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[3]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[3] : T,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[2]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[2] : 6(2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 </a:t>
            </a:r>
            <a:br>
              <a:rPr lang="en-US" altLang="ko-KR" sz="1600" dirty="0"/>
            </a:br>
            <a:r>
              <a:rPr lang="en-US" altLang="ko-KR" sz="1600" dirty="0" err="1"/>
              <a:t>prev</a:t>
            </a:r>
            <a:r>
              <a:rPr lang="en-US" altLang="ko-KR" sz="1600" dirty="0"/>
              <a:t>[1] : 3,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[1] : 6(1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[0] : 3,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[0] : 5(0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 </a:t>
            </a:r>
            <a:r>
              <a:rPr lang="en-US" altLang="ko-KR" sz="1600" dirty="0"/>
              <a:t>+ </a:t>
            </a:r>
            <a:r>
              <a:rPr lang="ko-KR" altLang="en-US" sz="1600" dirty="0"/>
              <a:t>모든 연결 끊어짐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4 </a:t>
            </a:r>
            <a:r>
              <a:rPr lang="ko-KR" altLang="en-US" sz="1600" dirty="0"/>
              <a:t>이후 노드를 </a:t>
            </a:r>
            <a:r>
              <a:rPr lang="en-US" altLang="ko-KR" sz="1600" dirty="0"/>
              <a:t>find </a:t>
            </a:r>
            <a:r>
              <a:rPr lang="ko-KR" altLang="en-US" sz="1600" dirty="0"/>
              <a:t>할 때</a:t>
            </a:r>
            <a:br>
              <a:rPr lang="en-US" altLang="ko-KR" sz="1600" dirty="0"/>
            </a:br>
            <a:r>
              <a:rPr lang="en-US" altLang="ko-KR" sz="1600" dirty="0"/>
              <a:t>if 6</a:t>
            </a:r>
            <a:r>
              <a:rPr lang="ko-KR" altLang="en-US" sz="1600" dirty="0"/>
              <a:t>노드를 찾는다면</a:t>
            </a:r>
            <a:r>
              <a:rPr lang="en-US" altLang="ko-KR" sz="1600" dirty="0"/>
              <a:t>?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[3]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[3] : T,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[2]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[2] : 6(2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en-US" altLang="ko-KR" sz="1600" dirty="0" err="1"/>
              <a:t>prev</a:t>
            </a:r>
            <a:r>
              <a:rPr lang="en-US" altLang="ko-KR" sz="1600" dirty="0"/>
              <a:t>[1] : 3,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[1] : 6(1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[0] : 5,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[0] : 6(0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 + </a:t>
            </a:r>
            <a:r>
              <a:rPr lang="ko-KR" altLang="en-US" sz="1600" dirty="0"/>
              <a:t>모든 연결 끊어짐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ex(</a:t>
            </a:r>
            <a:r>
              <a:rPr lang="ko-KR" altLang="en-US" sz="1600" dirty="0"/>
              <a:t>예외</a:t>
            </a:r>
            <a:r>
              <a:rPr lang="en-US" altLang="ko-KR" sz="1600" dirty="0"/>
              <a:t>)) 4 </a:t>
            </a:r>
            <a:r>
              <a:rPr lang="ko-KR" altLang="en-US" sz="1600" dirty="0"/>
              <a:t>이전 노드를 </a:t>
            </a:r>
            <a:r>
              <a:rPr lang="en-US" altLang="ko-KR" sz="1600" dirty="0"/>
              <a:t>find </a:t>
            </a:r>
            <a:r>
              <a:rPr lang="ko-KR" altLang="en-US" sz="1600" dirty="0"/>
              <a:t>하지만 연속해서 </a:t>
            </a:r>
            <a:r>
              <a:rPr lang="en-US" altLang="ko-KR" sz="1600" dirty="0"/>
              <a:t>Marking </a:t>
            </a:r>
            <a:r>
              <a:rPr lang="ko-KR" altLang="en-US" sz="1600" dirty="0"/>
              <a:t>되어 있어서 연속적으로 연결리스트의 구조 변경이 </a:t>
            </a:r>
            <a:r>
              <a:rPr lang="ko-KR" altLang="en-US" sz="1600" dirty="0" err="1"/>
              <a:t>일어남</a:t>
            </a:r>
            <a:endParaRPr lang="ko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B72C451-E445-082E-ABE1-393118E413C6}"/>
              </a:ext>
            </a:extLst>
          </p:cNvPr>
          <p:cNvCxnSpPr>
            <a:stCxn id="22" idx="3"/>
            <a:endCxn id="82" idx="1"/>
          </p:cNvCxnSpPr>
          <p:nvPr/>
        </p:nvCxnSpPr>
        <p:spPr>
          <a:xfrm>
            <a:off x="2085333" y="2347450"/>
            <a:ext cx="907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02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40B0C-968F-426D-1729-7BCF35DFD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AC7C15AB-316A-65B0-3E0F-42B59A4DA4C8}"/>
              </a:ext>
            </a:extLst>
          </p:cNvPr>
          <p:cNvGrpSpPr/>
          <p:nvPr/>
        </p:nvGrpSpPr>
        <p:grpSpPr>
          <a:xfrm>
            <a:off x="550607" y="2131140"/>
            <a:ext cx="570271" cy="2163100"/>
            <a:chOff x="796413" y="2131140"/>
            <a:chExt cx="570271" cy="21631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1B52446-F062-E858-65A0-6E780D5FAE3B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BA1681A-B90E-4BE8-15A4-2D9D45B6139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7172D92-C9C8-BBEF-6451-2C92DDE249CC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AD21C7-3656-1FB3-9597-82FF814B36F9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CD22B12-AFD8-2E30-079E-8200B9E20CD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882893F-DF4A-488B-5962-A3D2F9C2F64B}"/>
              </a:ext>
            </a:extLst>
          </p:cNvPr>
          <p:cNvGrpSpPr/>
          <p:nvPr/>
        </p:nvGrpSpPr>
        <p:grpSpPr>
          <a:xfrm>
            <a:off x="1515062" y="2131140"/>
            <a:ext cx="570271" cy="2163100"/>
            <a:chOff x="796413" y="2131140"/>
            <a:chExt cx="570271" cy="21631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0DEF8ED-4E6F-5C7C-CF85-CB2A8D83CB37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7697B8B-6C28-60AD-1043-3A436D543E5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BD98424-CDA5-5606-E56E-B3C2401BAD5F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39C9F43-0C71-911B-54E6-A9932C80C3D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D3FD089-CD9D-0D90-87C3-3069C2C3CEC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07408CF-F8F8-FB7E-4A19-148DC7665924}"/>
              </a:ext>
            </a:extLst>
          </p:cNvPr>
          <p:cNvGrpSpPr/>
          <p:nvPr/>
        </p:nvGrpSpPr>
        <p:grpSpPr>
          <a:xfrm>
            <a:off x="2479517" y="2131140"/>
            <a:ext cx="570271" cy="2163100"/>
            <a:chOff x="796413" y="2131140"/>
            <a:chExt cx="570271" cy="21631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447A94-F1EE-C620-82B5-61EC5955BD1D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BC603C0-C950-3B3C-E71E-8DF75A19778D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4A8F072-8B55-9487-FE10-E241FAEE78D5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D28A8AB-C57B-A78B-AD91-BE01215B5EA5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603D61B-CEB6-A666-B184-C5CC294C597A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3506EE2-6CF0-96EF-0F16-C77C684E9171}"/>
              </a:ext>
            </a:extLst>
          </p:cNvPr>
          <p:cNvGrpSpPr/>
          <p:nvPr/>
        </p:nvGrpSpPr>
        <p:grpSpPr>
          <a:xfrm>
            <a:off x="3443972" y="2131140"/>
            <a:ext cx="570271" cy="2163100"/>
            <a:chOff x="796413" y="2131140"/>
            <a:chExt cx="570271" cy="21631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7E73402-D06C-A13C-0378-6BF83C536547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65AA6C8-28BE-F279-9DDB-F9DF7BB035B0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769953C-70B4-9F7E-F687-B8A490C640FB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526028C-A3E8-0CA4-B4DF-E50C46FA28B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63A8ED5-3DED-62FA-C984-7BBA91157F3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0A39E95-91D0-8FD0-A09A-6D8F16F81E94}"/>
              </a:ext>
            </a:extLst>
          </p:cNvPr>
          <p:cNvGrpSpPr/>
          <p:nvPr/>
        </p:nvGrpSpPr>
        <p:grpSpPr>
          <a:xfrm>
            <a:off x="4408427" y="2131140"/>
            <a:ext cx="570271" cy="2163100"/>
            <a:chOff x="796413" y="2131140"/>
            <a:chExt cx="570271" cy="21631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7734857-D848-093B-3EFC-565A8224D104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4AD5653-29F5-1F7E-B138-26B0A669B458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C75CD57-C1A5-982D-E0A1-EDC0BD1B1106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8787B02-5BDF-C450-4AAC-CC184F2D529C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E24950E-D5AE-F4F6-1ADC-64BE99BF5D9C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BC149E0-5DAE-CB89-E414-DC6862EB3E1A}"/>
              </a:ext>
            </a:extLst>
          </p:cNvPr>
          <p:cNvGrpSpPr/>
          <p:nvPr/>
        </p:nvGrpSpPr>
        <p:grpSpPr>
          <a:xfrm>
            <a:off x="5372882" y="2131140"/>
            <a:ext cx="570271" cy="2163100"/>
            <a:chOff x="796413" y="2131140"/>
            <a:chExt cx="570271" cy="2163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449C6E0-F900-FB07-BEAF-AA65913C026A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B878AD-1FE4-E173-8E8D-35EC7FD1440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BAADE2E-ADF7-991F-92DD-5A5144FA6148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9177C86-21A1-1A2E-F21C-D6D2AE70DE35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C92FD2D-7FB3-8363-7696-E360DAC7CC4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B465F03-4CB5-009C-CB55-6B7422B2A047}"/>
              </a:ext>
            </a:extLst>
          </p:cNvPr>
          <p:cNvGrpSpPr/>
          <p:nvPr/>
        </p:nvGrpSpPr>
        <p:grpSpPr>
          <a:xfrm>
            <a:off x="6337337" y="2131140"/>
            <a:ext cx="570271" cy="2163100"/>
            <a:chOff x="796413" y="2131140"/>
            <a:chExt cx="570271" cy="21631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1BABF57-F19A-EA3C-88DE-8081EFF6F79D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C0F5D32-E843-57EF-8707-4A7930AEBF4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881B50A-1E1A-4D15-924B-4761BC089D50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AF7BAE9-5F84-9378-8CBF-6AC17B35760C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D774B7B-2CEF-CEC8-E2A3-E74438CCB6C2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4AA88AA-895B-9903-A5B6-BC2B794C4E6C}"/>
              </a:ext>
            </a:extLst>
          </p:cNvPr>
          <p:cNvGrpSpPr/>
          <p:nvPr/>
        </p:nvGrpSpPr>
        <p:grpSpPr>
          <a:xfrm>
            <a:off x="7301792" y="2131140"/>
            <a:ext cx="570271" cy="2163100"/>
            <a:chOff x="796413" y="2131140"/>
            <a:chExt cx="570271" cy="21631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33D7491-7CF5-765F-D860-09F4A8FB3ACB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05D08A9-B020-ED74-6C74-34E581A29DE4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5F03DC1-46E6-BBE0-21FA-59A29C8A1E26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6287CD8-09A9-0C92-6D24-F528BFFCEC98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C08965E-6AF2-218D-7B09-A92F82C7A72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7AA4FA3-69E7-ED1D-65C5-AEFBE992B25E}"/>
              </a:ext>
            </a:extLst>
          </p:cNvPr>
          <p:cNvGrpSpPr/>
          <p:nvPr/>
        </p:nvGrpSpPr>
        <p:grpSpPr>
          <a:xfrm>
            <a:off x="8266247" y="2131140"/>
            <a:ext cx="570271" cy="2163100"/>
            <a:chOff x="796413" y="2131140"/>
            <a:chExt cx="570271" cy="21631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7AD4793-3721-8431-2F18-6EB57D087ED7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D5CF42D-3896-90AE-B06D-6F865037DB1C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9CE5CC3-4062-181E-0713-A5B016B102DA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9409600-5423-110A-F19C-B7B659D8020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B4C8AF9-D202-FA0E-584C-8862B8386EAC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3B8EC4C-A299-7DAC-100F-03347FB85742}"/>
              </a:ext>
            </a:extLst>
          </p:cNvPr>
          <p:cNvGrpSpPr/>
          <p:nvPr/>
        </p:nvGrpSpPr>
        <p:grpSpPr>
          <a:xfrm>
            <a:off x="9230702" y="2131140"/>
            <a:ext cx="570271" cy="2163100"/>
            <a:chOff x="796413" y="2131140"/>
            <a:chExt cx="570271" cy="21631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E6FAB24-A454-222B-D65C-7229EEFA049A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C5471FF-AD3B-4D63-1F07-7FBA896E3CE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B95AFCD-BBC3-C77D-DAD8-A33DDCD6D3A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23A0AEE-B426-E345-97FC-A2150D766749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B788671-A151-39E4-0DC7-3730AD4132B1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EA9CE09-5623-F6BB-496F-3DDFAD8222EF}"/>
              </a:ext>
            </a:extLst>
          </p:cNvPr>
          <p:cNvGrpSpPr/>
          <p:nvPr/>
        </p:nvGrpSpPr>
        <p:grpSpPr>
          <a:xfrm>
            <a:off x="10195157" y="2131140"/>
            <a:ext cx="570271" cy="2163100"/>
            <a:chOff x="796413" y="2131140"/>
            <a:chExt cx="570271" cy="21631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0221AAE-3FDF-688D-7BB2-130AA10BE0A4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913007F-3280-D1A6-EDD8-6EBD75D78E96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5428965-508A-7D4F-6EAE-99B0009C2ABC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4669551-D935-BBE8-BCB8-8F75246BC58F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E8E68FA-4D03-9B64-69F4-EFBF4633EE6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07BABD8-D8AE-BE04-19D6-5814F0BDA214}"/>
              </a:ext>
            </a:extLst>
          </p:cNvPr>
          <p:cNvGrpSpPr/>
          <p:nvPr/>
        </p:nvGrpSpPr>
        <p:grpSpPr>
          <a:xfrm>
            <a:off x="11159613" y="2131140"/>
            <a:ext cx="570271" cy="2163100"/>
            <a:chOff x="796413" y="2131140"/>
            <a:chExt cx="570271" cy="21631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517D26A-A468-90DE-678C-D32AF153D485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7F5C082-C884-7917-A06E-5839A4781A06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FBDF207-A781-3E78-D113-605D9CC88C0F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C858AE9-4699-326E-5270-8BF20AE5F427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05548DB-AE10-DBE5-7C85-CD92A7810FB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73983BE-5CD7-E733-89F6-877CA9528BD4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1120878" y="234745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B3FE58A-A67E-E062-DB90-80C0776099AA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1120878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6FDBA4F-72D3-1F3E-51EB-B57E1504E977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12087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3075341-397C-05D5-FDBC-9FF71D676A6F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112087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E813B1CB-7FF0-4419-6428-0C99B5BAE487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>
            <a:off x="2085333" y="278007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6E3E46E-8EF9-6802-8421-B4AF3D43DD9D}"/>
              </a:ext>
            </a:extLst>
          </p:cNvPr>
          <p:cNvCxnSpPr>
            <a:stCxn id="39" idx="3"/>
            <a:endCxn id="51" idx="1"/>
          </p:cNvCxnSpPr>
          <p:nvPr/>
        </p:nvCxnSpPr>
        <p:spPr>
          <a:xfrm>
            <a:off x="497869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3AA4372-C4EE-FBA8-4A0C-7D2015532E2C}"/>
              </a:ext>
            </a:extLst>
          </p:cNvPr>
          <p:cNvCxnSpPr>
            <a:stCxn id="51" idx="3"/>
            <a:endCxn id="81" idx="1"/>
          </p:cNvCxnSpPr>
          <p:nvPr/>
        </p:nvCxnSpPr>
        <p:spPr>
          <a:xfrm>
            <a:off x="6907608" y="2780070"/>
            <a:ext cx="4252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5179ADD-E727-3FC6-19CF-D5F4C8BFEBBB}"/>
              </a:ext>
            </a:extLst>
          </p:cNvPr>
          <p:cNvCxnSpPr>
            <a:stCxn id="20" idx="3"/>
            <a:endCxn id="32" idx="1"/>
          </p:cNvCxnSpPr>
          <p:nvPr/>
        </p:nvCxnSpPr>
        <p:spPr>
          <a:xfrm>
            <a:off x="2085333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D05CE14-5A27-6996-2DFD-795CF0E06CF4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4014243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CD45B09-F01A-A6F7-FF26-2B29E1FEDA9A}"/>
              </a:ext>
            </a:extLst>
          </p:cNvPr>
          <p:cNvCxnSpPr>
            <a:stCxn id="38" idx="3"/>
            <a:endCxn id="50" idx="1"/>
          </p:cNvCxnSpPr>
          <p:nvPr/>
        </p:nvCxnSpPr>
        <p:spPr>
          <a:xfrm>
            <a:off x="4978698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755404D-BF40-59CF-5ADB-7416478BFDD5}"/>
              </a:ext>
            </a:extLst>
          </p:cNvPr>
          <p:cNvCxnSpPr>
            <a:stCxn id="50" idx="3"/>
            <a:endCxn id="68" idx="1"/>
          </p:cNvCxnSpPr>
          <p:nvPr/>
        </p:nvCxnSpPr>
        <p:spPr>
          <a:xfrm>
            <a:off x="6907608" y="321269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46F785A-99E9-749E-9CA3-F39AFABF8F80}"/>
              </a:ext>
            </a:extLst>
          </p:cNvPr>
          <p:cNvCxnSpPr>
            <a:stCxn id="68" idx="3"/>
            <a:endCxn id="80" idx="1"/>
          </p:cNvCxnSpPr>
          <p:nvPr/>
        </p:nvCxnSpPr>
        <p:spPr>
          <a:xfrm>
            <a:off x="9800973" y="3212690"/>
            <a:ext cx="135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C48F0B2-3071-4368-AE25-F8F5E75306A4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208533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7BDE457-1FDF-5C6E-CA01-4F1187F8746A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304978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9FBEBE0A-0ECC-4E13-9D3B-93D1DAB67A95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401424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92B8025-3C23-F1F6-DBB6-3892AC494764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497869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1161FAF-4B93-FA35-66B2-67362E22672C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94315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C24660F-B844-144F-1AE2-02466FF199BF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690760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F6C445-C6BA-581F-F699-BD1B3B4D67F9}"/>
              </a:ext>
            </a:extLst>
          </p:cNvPr>
          <p:cNvCxnSpPr>
            <a:stCxn id="55" idx="3"/>
            <a:endCxn id="61" idx="1"/>
          </p:cNvCxnSpPr>
          <p:nvPr/>
        </p:nvCxnSpPr>
        <p:spPr>
          <a:xfrm>
            <a:off x="787206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6F3A2DB9-AC35-8B28-B19F-3F35960573C7}"/>
              </a:ext>
            </a:extLst>
          </p:cNvPr>
          <p:cNvCxnSpPr>
            <a:stCxn id="61" idx="3"/>
            <a:endCxn id="67" idx="1"/>
          </p:cNvCxnSpPr>
          <p:nvPr/>
        </p:nvCxnSpPr>
        <p:spPr>
          <a:xfrm>
            <a:off x="883651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86C31AA0-4543-CF44-EB46-D3CF6D69274F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980097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8EFF7C0F-9A2B-C719-DCE5-EADF5E9A929B}"/>
              </a:ext>
            </a:extLst>
          </p:cNvPr>
          <p:cNvCxnSpPr>
            <a:stCxn id="73" idx="3"/>
            <a:endCxn id="79" idx="1"/>
          </p:cNvCxnSpPr>
          <p:nvPr/>
        </p:nvCxnSpPr>
        <p:spPr>
          <a:xfrm>
            <a:off x="10765428" y="3645310"/>
            <a:ext cx="394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69257B8-0BF8-45F7-6C41-1E41FA58A808}"/>
              </a:ext>
            </a:extLst>
          </p:cNvPr>
          <p:cNvSpPr txBox="1"/>
          <p:nvPr/>
        </p:nvSpPr>
        <p:spPr>
          <a:xfrm>
            <a:off x="493076" y="521109"/>
            <a:ext cx="10373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4</a:t>
            </a:r>
            <a:r>
              <a:rPr lang="ko-KR" altLang="en-US" sz="3600" dirty="0"/>
              <a:t>번 노드 </a:t>
            </a:r>
            <a:r>
              <a:rPr lang="en-US" altLang="ko-KR" sz="3600" dirty="0"/>
              <a:t>Marking </a:t>
            </a:r>
            <a:r>
              <a:rPr lang="ko-KR" altLang="en-US" sz="3600" dirty="0"/>
              <a:t>되었을 때 </a:t>
            </a:r>
            <a:r>
              <a:rPr lang="en-US" altLang="ko-KR" sz="3600" dirty="0"/>
              <a:t>(</a:t>
            </a:r>
            <a:r>
              <a:rPr lang="ko-KR" altLang="en-US" sz="3600" dirty="0"/>
              <a:t>이전 노드 </a:t>
            </a:r>
            <a:r>
              <a:rPr lang="en-US" altLang="ko-KR" sz="3600" dirty="0"/>
              <a:t>Marking)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CEBD7-DCDC-223C-C319-76F8349CA2F9}"/>
              </a:ext>
            </a:extLst>
          </p:cNvPr>
          <p:cNvSpPr txBox="1"/>
          <p:nvPr/>
        </p:nvSpPr>
        <p:spPr>
          <a:xfrm>
            <a:off x="731630" y="4601498"/>
            <a:ext cx="977222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If 1</a:t>
            </a:r>
            <a:r>
              <a:rPr lang="ko-KR" altLang="en-US" sz="1600" dirty="0"/>
              <a:t>을 </a:t>
            </a:r>
            <a:r>
              <a:rPr lang="en-US" altLang="ko-KR" sz="1600" dirty="0"/>
              <a:t>find</a:t>
            </a:r>
            <a:r>
              <a:rPr lang="ko-KR" altLang="en-US" sz="1600" dirty="0"/>
              <a:t> 한다 </a:t>
            </a:r>
            <a:r>
              <a:rPr lang="en-US" altLang="ko-KR" sz="1600" dirty="0" err="1"/>
              <a:t>prev</a:t>
            </a:r>
            <a:r>
              <a:rPr lang="ko-KR" altLang="en-US" sz="1600" dirty="0"/>
              <a:t>는 모두 </a:t>
            </a:r>
            <a:r>
              <a:rPr lang="en-US" altLang="ko-KR" sz="1600" dirty="0"/>
              <a:t>H, </a:t>
            </a:r>
            <a:r>
              <a:rPr lang="en-US" altLang="ko-KR" sz="1600" dirty="0" err="1"/>
              <a:t>curr</a:t>
            </a:r>
            <a:r>
              <a:rPr lang="ko-KR" altLang="en-US" sz="1600" dirty="0"/>
              <a:t>는 모두 </a:t>
            </a:r>
            <a:r>
              <a:rPr lang="en-US" altLang="ko-KR" sz="1600" dirty="0"/>
              <a:t>1 (</a:t>
            </a:r>
            <a:r>
              <a:rPr lang="ko-KR" altLang="en-US" sz="1600" dirty="0"/>
              <a:t>변동 없음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If 2</a:t>
            </a:r>
            <a:r>
              <a:rPr lang="ko-KR" altLang="en-US" sz="1600" dirty="0"/>
              <a:t>를 </a:t>
            </a:r>
            <a:r>
              <a:rPr lang="en-US" altLang="ko-KR" sz="1600" dirty="0"/>
              <a:t>find </a:t>
            </a:r>
            <a:r>
              <a:rPr lang="ko-KR" altLang="en-US" sz="1600" dirty="0"/>
              <a:t>한다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[3]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[3] : T,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[2]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[2] : 6(2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en-US" altLang="ko-KR" sz="1600" dirty="0" err="1"/>
              <a:t>prev</a:t>
            </a:r>
            <a:r>
              <a:rPr lang="en-US" altLang="ko-KR" sz="1600" dirty="0"/>
              <a:t>[1]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[1] : 6(1</a:t>
            </a:r>
            <a:r>
              <a:rPr lang="ko-KR" altLang="en-US" sz="1600" dirty="0"/>
              <a:t>층의 </a:t>
            </a:r>
            <a:r>
              <a:rPr lang="en-US" altLang="ko-KR" sz="1600" dirty="0"/>
              <a:t>3, 4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[0]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[0] : 5(0</a:t>
            </a:r>
            <a:r>
              <a:rPr lang="ko-KR" altLang="en-US" sz="1600" dirty="0"/>
              <a:t>층의 </a:t>
            </a:r>
            <a:r>
              <a:rPr lang="en-US" altLang="ko-KR" sz="1600" dirty="0"/>
              <a:t>2, 3, 4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따라서 </a:t>
            </a:r>
            <a:r>
              <a:rPr lang="en-US" altLang="ko-KR" sz="1600" dirty="0"/>
              <a:t>2, 3, 4 </a:t>
            </a:r>
            <a:r>
              <a:rPr lang="ko-KR" altLang="en-US" sz="1600" dirty="0"/>
              <a:t>노드의 연결이 </a:t>
            </a:r>
            <a:r>
              <a:rPr lang="en-US" altLang="ko-KR" sz="1600" dirty="0"/>
              <a:t>0</a:t>
            </a:r>
            <a:r>
              <a:rPr lang="ko-KR" altLang="en-US" sz="1600" dirty="0"/>
              <a:t>층에서 모두 끊어지는 것을 확인할 수 있다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If 3</a:t>
            </a:r>
            <a:r>
              <a:rPr lang="ko-KR" altLang="en-US" sz="1600" dirty="0"/>
              <a:t>을 </a:t>
            </a:r>
            <a:r>
              <a:rPr lang="en-US" altLang="ko-KR" sz="1600" dirty="0"/>
              <a:t>find </a:t>
            </a:r>
            <a:r>
              <a:rPr lang="ko-KR" altLang="en-US" sz="1600" dirty="0"/>
              <a:t>한다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[3]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[3] : T,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[2]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[2] :6(2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en-US" altLang="ko-KR" sz="1600" dirty="0" err="1"/>
              <a:t>prev</a:t>
            </a:r>
            <a:r>
              <a:rPr lang="en-US" altLang="ko-KR" sz="1600" dirty="0"/>
              <a:t>[1]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[1]</a:t>
            </a:r>
            <a:r>
              <a:rPr lang="ko-KR" altLang="en-US" sz="1600" dirty="0"/>
              <a:t> </a:t>
            </a:r>
            <a:r>
              <a:rPr lang="en-US" altLang="ko-KR" sz="1600" dirty="0"/>
              <a:t>: 6(1</a:t>
            </a:r>
            <a:r>
              <a:rPr lang="ko-KR" altLang="en-US" sz="1600" dirty="0"/>
              <a:t>층의 </a:t>
            </a:r>
            <a:r>
              <a:rPr lang="en-US" altLang="ko-KR" sz="1600" dirty="0"/>
              <a:t>3, 4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[0]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[0] : 5(0</a:t>
            </a:r>
            <a:r>
              <a:rPr lang="ko-KR" altLang="en-US" sz="1600" dirty="0"/>
              <a:t>층의 </a:t>
            </a:r>
            <a:r>
              <a:rPr lang="en-US" altLang="ko-KR" sz="1600" dirty="0"/>
              <a:t>2, 3, 4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따라서 </a:t>
            </a:r>
            <a:r>
              <a:rPr lang="en-US" altLang="ko-KR" sz="1600" dirty="0"/>
              <a:t>2. </a:t>
            </a:r>
            <a:r>
              <a:rPr lang="ko-KR" altLang="en-US" sz="1600" dirty="0"/>
              <a:t>와 같이 </a:t>
            </a:r>
            <a:r>
              <a:rPr lang="en-US" altLang="ko-KR" sz="1600" dirty="0"/>
              <a:t>0</a:t>
            </a:r>
            <a:r>
              <a:rPr lang="ko-KR" altLang="en-US" sz="1600" dirty="0"/>
              <a:t>층에서 </a:t>
            </a:r>
            <a:r>
              <a:rPr lang="en-US" altLang="ko-KR" sz="1600" dirty="0"/>
              <a:t>2, 3, 4 </a:t>
            </a:r>
            <a:r>
              <a:rPr lang="ko-KR" altLang="en-US" sz="1600" dirty="0"/>
              <a:t>노드의 연결 </a:t>
            </a:r>
            <a:r>
              <a:rPr lang="en-US" altLang="ko-KR" sz="1600" dirty="0"/>
              <a:t>(</a:t>
            </a:r>
            <a:r>
              <a:rPr lang="ko-KR" altLang="en-US" sz="1600" dirty="0"/>
              <a:t>연속된 </a:t>
            </a:r>
            <a:r>
              <a:rPr lang="en-US" altLang="ko-KR" sz="1600" dirty="0"/>
              <a:t>Marking</a:t>
            </a:r>
            <a:r>
              <a:rPr lang="ko-KR" altLang="en-US" sz="1600" dirty="0"/>
              <a:t>된 노드</a:t>
            </a:r>
            <a:r>
              <a:rPr lang="en-US" altLang="ko-KR" sz="1600" dirty="0"/>
              <a:t>)</a:t>
            </a:r>
            <a:r>
              <a:rPr lang="ko-KR" altLang="en-US" sz="1600" dirty="0"/>
              <a:t>들이 연결리스트에서 배제 됨</a:t>
            </a:r>
            <a:endParaRPr lang="en-US" altLang="ko-KR" sz="1600" dirty="0"/>
          </a:p>
          <a:p>
            <a:r>
              <a:rPr lang="en-US" altLang="ko-KR" sz="1600" dirty="0"/>
              <a:t>+ </a:t>
            </a:r>
            <a:r>
              <a:rPr lang="ko-KR" altLang="en-US" sz="1600" dirty="0"/>
              <a:t>추가 예제 </a:t>
            </a:r>
            <a:r>
              <a:rPr lang="en-US" altLang="ko-KR" sz="1600" dirty="0"/>
              <a:t>(3</a:t>
            </a:r>
            <a:r>
              <a:rPr lang="ko-KR" altLang="en-US" sz="1600" dirty="0"/>
              <a:t>은 </a:t>
            </a:r>
            <a:r>
              <a:rPr lang="ko-KR" altLang="en-US" sz="1600" dirty="0" err="1"/>
              <a:t>마킹되어</a:t>
            </a:r>
            <a:r>
              <a:rPr lang="ko-KR" altLang="en-US" sz="1600" dirty="0"/>
              <a:t> 있지 않음</a:t>
            </a:r>
            <a:r>
              <a:rPr lang="en-US" altLang="ko-KR" sz="1600" dirty="0"/>
              <a:t>), (2</a:t>
            </a:r>
            <a:r>
              <a:rPr lang="ko-KR" altLang="en-US" sz="1600" dirty="0"/>
              <a:t>의 </a:t>
            </a:r>
            <a:r>
              <a:rPr lang="en-US" altLang="ko-KR" sz="1600" dirty="0"/>
              <a:t>TOP_LEVEL</a:t>
            </a:r>
            <a:r>
              <a:rPr lang="ko-KR" altLang="en-US" sz="1600" dirty="0"/>
              <a:t>이 </a:t>
            </a:r>
            <a:r>
              <a:rPr lang="en-US" altLang="ko-KR" sz="1600" dirty="0"/>
              <a:t>2</a:t>
            </a:r>
            <a:r>
              <a:rPr lang="ko-KR" altLang="en-US" sz="1600" dirty="0" err="1"/>
              <a:t>일때</a:t>
            </a:r>
            <a:r>
              <a:rPr lang="en-US" altLang="ko-KR" sz="1600"/>
              <a:t>)</a:t>
            </a:r>
            <a:endParaRPr lang="en-US" altLang="ko-KR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61E0D93-46BC-15AB-C0F7-1E3C89C92E2E}"/>
              </a:ext>
            </a:extLst>
          </p:cNvPr>
          <p:cNvCxnSpPr>
            <a:stCxn id="22" idx="3"/>
            <a:endCxn id="82" idx="1"/>
          </p:cNvCxnSpPr>
          <p:nvPr/>
        </p:nvCxnSpPr>
        <p:spPr>
          <a:xfrm>
            <a:off x="2085333" y="2347450"/>
            <a:ext cx="907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7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579</Words>
  <Application>Microsoft Office PowerPoint</Application>
  <PresentationFormat>와이드스크린</PresentationFormat>
  <Paragraphs>128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승호 송</dc:creator>
  <cp:lastModifiedBy>승호 송</cp:lastModifiedBy>
  <cp:revision>11</cp:revision>
  <dcterms:created xsi:type="dcterms:W3CDTF">2025-01-07T04:33:49Z</dcterms:created>
  <dcterms:modified xsi:type="dcterms:W3CDTF">2025-01-07T05:54:03Z</dcterms:modified>
</cp:coreProperties>
</file>