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FC1F4C-C72A-4EAF-BE28-6BD696AE0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99F99A-6DA1-6681-B163-6FE2458D0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CCADC-EFFB-5585-6D7D-BDAB8C1C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F88F-B80F-47D3-9929-07AC36330167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6B0E99-D49D-0FD9-4578-A122CECE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36EF3C-1D9A-0ED4-E7E6-78783793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7C65-3EAF-419F-9D09-36D0DC9DA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83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098C3-DA74-04DD-F8E8-DA3B383FB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27AAF1-B12F-87BB-E7A9-0E7E7192F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022843-60EE-7FB2-242B-A77AA3FEC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F88F-B80F-47D3-9929-07AC36330167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BE782-E6B0-A831-195E-F043C351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A945C-FC71-CC9E-448A-CC5FF196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7C65-3EAF-419F-9D09-36D0DC9DA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219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C89900-2C1E-E452-946E-5F136AAFA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00B230-FC95-CE62-0090-C7E814F97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DA9ED7-A884-889C-930E-B4F2CBF1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F88F-B80F-47D3-9929-07AC36330167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8AEC9-E724-3324-9318-71CC8B6C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4C7AB-BC87-56D0-A890-6475A4B4C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7C65-3EAF-419F-9D09-36D0DC9DA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30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3A9AEF-93AD-A484-699F-04F28541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61DC58-893A-964B-3F41-68CC7F1F5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7D917-B0B9-6E99-AE10-EF1BF110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F88F-B80F-47D3-9929-07AC36330167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5A149-06B9-15D5-9750-A9DF593E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76A34C-2FD6-108A-8EC9-EFE64A5C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7C65-3EAF-419F-9D09-36D0DC9DA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6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A76D2-4CB4-B3A0-65D2-68A0B16B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A896DA-15F7-3635-2EC8-A9296BF01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79265A-47FF-DFD0-A268-593B6A47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F88F-B80F-47D3-9929-07AC36330167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EA0C9-D335-A25C-06BB-9F4E5EFE9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50A02F-C598-B95A-3CBC-2445C3F69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7C65-3EAF-419F-9D09-36D0DC9DA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73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0AC46-5B43-5102-29AB-B8943BA6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D308C-3038-4C95-7C05-1EB5D7478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349CD5-E01B-7F7C-E1D5-020978D12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91F6C2-1328-97BA-C8D1-7EB43971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F88F-B80F-47D3-9929-07AC36330167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5BECAE-6854-5E2A-5F68-C4DF49E27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F218E4-C654-C6CB-A2B0-6CBF1CE1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7C65-3EAF-419F-9D09-36D0DC9DA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067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8D68E-DC69-CB9A-E4C1-14174C27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15CB8F-606B-E018-6B63-4BFAA2E89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5B0375-7CAE-9520-500E-B4CFD32BB5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C8DB86-9CCA-D4BA-6199-C3428DAE4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62274E2-C4AC-957A-56D1-7815F9CC7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E64EF0-4ED1-6773-2FB4-32215AF52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F88F-B80F-47D3-9929-07AC36330167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0D22486-2493-34A2-3FB3-079BDFE4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7F2C3A9-F5D3-DB31-51F0-35EDB03B2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7C65-3EAF-419F-9D09-36D0DC9DA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45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1E902-C75F-78B1-2A20-C640F9D5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989D54-639E-52F5-B1E1-0DCC2803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F88F-B80F-47D3-9929-07AC36330167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7ECBE6-D4EF-E01D-3C57-0FC09F05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C1C265-9236-5D0B-E2B7-82888B7A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7C65-3EAF-419F-9D09-36D0DC9DA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06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383D25-79F9-D04D-B640-F3418385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F88F-B80F-47D3-9929-07AC36330167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6DB972-1400-80A2-A88B-3A80E5230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A9F5FB-EB52-C95D-8CB5-E61CC661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7C65-3EAF-419F-9D09-36D0DC9DA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729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F29A4-26A0-82D2-B00F-228C2451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738AE8-EFBD-3440-97EE-6952CD88D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566A01-2B1D-8422-5EFB-2D3BC0937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A56541-691B-9816-BE70-18FF3122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F88F-B80F-47D3-9929-07AC36330167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C235CC-ACDC-2A21-1D24-0C55E6602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FBC899-EB97-1295-618C-744BB39F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7C65-3EAF-419F-9D09-36D0DC9DA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471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FDAE36-B42C-C5A3-D9D2-0C5271719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AE65BB-741C-BBFF-CA6B-56AD2EBD8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87EA5C-7C98-972C-3B77-B52E2F0C0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513C4-701A-9B31-F05C-FF436529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F88F-B80F-47D3-9929-07AC36330167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543AFD-8E9A-4BED-A358-71A78FF70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1BD179-1F49-621D-008D-131CCCEC4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A7C65-3EAF-419F-9D09-36D0DC9DA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574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4EE5BA-A0A3-52E3-3C32-A5B10B96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130B98-0EEF-D755-9CA1-56779EF50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87A03-FBAE-3184-8D61-D59F1DDF6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8F88F-B80F-47D3-9929-07AC36330167}" type="datetimeFigureOut">
              <a:rPr lang="ko-KR" altLang="en-US" smtClean="0"/>
              <a:t>2025-05-26(Mon)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B8B04-A541-D81D-4935-DC0E89897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6141A2-A6A5-C8FC-7DDA-610188A39D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A7C65-3EAF-419F-9D09-36D0DC9DAB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0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2226B1-20CB-009A-DC3B-B612A86FC3CB}"/>
              </a:ext>
            </a:extLst>
          </p:cNvPr>
          <p:cNvSpPr txBox="1"/>
          <p:nvPr/>
        </p:nvSpPr>
        <p:spPr>
          <a:xfrm>
            <a:off x="4057650" y="817926"/>
            <a:ext cx="2557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/>
              <a:t>언리얼</a:t>
            </a:r>
            <a:r>
              <a:rPr lang="ko-KR" altLang="en-US" sz="2400" dirty="0"/>
              <a:t> 게임 서버</a:t>
            </a:r>
          </a:p>
        </p:txBody>
      </p:sp>
      <p:pic>
        <p:nvPicPr>
          <p:cNvPr id="1026" name="Picture 2" descr="Unreal Engine Branding Guidelines and Trademark Usage">
            <a:extLst>
              <a:ext uri="{FF2B5EF4-FFF2-40B4-BE49-F238E27FC236}">
                <a16:creationId xmlns:a16="http://schemas.microsoft.com/office/drawing/2014/main" id="{48E6C314-C907-279B-BD62-01C1EBDE4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865" y="1135942"/>
            <a:ext cx="1411870" cy="1715208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E730EB-ADE8-17A8-D244-4958C00B509A}"/>
              </a:ext>
            </a:extLst>
          </p:cNvPr>
          <p:cNvSpPr txBox="1"/>
          <p:nvPr/>
        </p:nvSpPr>
        <p:spPr>
          <a:xfrm>
            <a:off x="4330700" y="1485900"/>
            <a:ext cx="68996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졸업작품에서 서버가 제약이 되는 것 같다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모든 컨텐츠는 서버에 구현되어야 하는데 개발 속도가 다르기에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13DEF8-7A7D-5B8E-58AE-430D78CE462B}"/>
              </a:ext>
            </a:extLst>
          </p:cNvPr>
          <p:cNvSpPr txBox="1"/>
          <p:nvPr/>
        </p:nvSpPr>
        <p:spPr>
          <a:xfrm>
            <a:off x="4330700" y="2293719"/>
            <a:ext cx="710348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메타 서버 </a:t>
            </a:r>
            <a:r>
              <a:rPr lang="en-US" altLang="ko-KR" dirty="0"/>
              <a:t>(C++</a:t>
            </a:r>
            <a:r>
              <a:rPr lang="ko-KR" altLang="en-US" dirty="0"/>
              <a:t>로 유저 매칭 관리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+</a:t>
            </a:r>
          </a:p>
          <a:p>
            <a:r>
              <a:rPr lang="ko-KR" altLang="en-US" dirty="0" err="1"/>
              <a:t>언리얼</a:t>
            </a:r>
            <a:r>
              <a:rPr lang="ko-KR" altLang="en-US" dirty="0"/>
              <a:t> </a:t>
            </a:r>
            <a:r>
              <a:rPr lang="ko-KR" altLang="en-US" dirty="0" err="1"/>
              <a:t>데디케이트</a:t>
            </a:r>
            <a:r>
              <a:rPr lang="ko-KR" altLang="en-US" dirty="0"/>
              <a:t> 서버 연동과</a:t>
            </a:r>
            <a:endParaRPr lang="en-US" altLang="ko-KR" sz="600" dirty="0"/>
          </a:p>
          <a:p>
            <a:r>
              <a:rPr lang="en-US" altLang="ko-KR" sz="600" dirty="0"/>
              <a:t> </a:t>
            </a:r>
            <a:endParaRPr lang="en-US" altLang="ko-KR" dirty="0"/>
          </a:p>
          <a:p>
            <a:r>
              <a:rPr lang="en-US" altLang="ko-KR" dirty="0"/>
              <a:t>AWS Auto Scaling</a:t>
            </a:r>
            <a:r>
              <a:rPr lang="ko-KR" altLang="en-US" dirty="0"/>
              <a:t>으로 </a:t>
            </a:r>
            <a:r>
              <a:rPr lang="ko-KR" altLang="en-US" dirty="0" err="1"/>
              <a:t>데디케이트</a:t>
            </a:r>
            <a:r>
              <a:rPr lang="ko-KR" altLang="en-US" dirty="0"/>
              <a:t> 서버 </a:t>
            </a:r>
            <a:r>
              <a:rPr lang="en-US" altLang="ko-KR" dirty="0"/>
              <a:t>(</a:t>
            </a:r>
            <a:r>
              <a:rPr lang="ko-KR" altLang="en-US" dirty="0"/>
              <a:t>인스턴스 서버 생성</a:t>
            </a:r>
            <a:r>
              <a:rPr lang="en-US" altLang="ko-KR" dirty="0"/>
              <a:t>/</a:t>
            </a:r>
            <a:r>
              <a:rPr lang="ko-KR" altLang="en-US" dirty="0"/>
              <a:t>관리</a:t>
            </a:r>
            <a:r>
              <a:rPr lang="en-US" altLang="ko-KR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9540A0-7EF0-600D-5A73-8F3CB5238332}"/>
              </a:ext>
            </a:extLst>
          </p:cNvPr>
          <p:cNvSpPr txBox="1"/>
          <p:nvPr/>
        </p:nvSpPr>
        <p:spPr>
          <a:xfrm>
            <a:off x="3876350" y="240665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39299-D496-826F-AC90-B23EA024BD63}"/>
              </a:ext>
            </a:extLst>
          </p:cNvPr>
          <p:cNvSpPr txBox="1"/>
          <p:nvPr/>
        </p:nvSpPr>
        <p:spPr>
          <a:xfrm>
            <a:off x="3922225" y="324433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D37CF9-BA2E-C994-6EE3-4B08F1FAB0B2}"/>
              </a:ext>
            </a:extLst>
          </p:cNvPr>
          <p:cNvSpPr txBox="1"/>
          <p:nvPr/>
        </p:nvSpPr>
        <p:spPr>
          <a:xfrm>
            <a:off x="4191000" y="3870067"/>
            <a:ext cx="4956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위 </a:t>
            </a:r>
            <a:r>
              <a:rPr lang="en-US" altLang="ko-KR" dirty="0"/>
              <a:t>2</a:t>
            </a:r>
            <a:r>
              <a:rPr lang="ko-KR" altLang="en-US" dirty="0"/>
              <a:t>개를 가지고 연구주제를 한다면 타당한지</a:t>
            </a:r>
            <a:r>
              <a:rPr lang="en-US" altLang="ko-KR" dirty="0"/>
              <a:t>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66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승호 송</dc:creator>
  <cp:lastModifiedBy>승호 송</cp:lastModifiedBy>
  <cp:revision>1</cp:revision>
  <dcterms:created xsi:type="dcterms:W3CDTF">2025-05-26T13:42:43Z</dcterms:created>
  <dcterms:modified xsi:type="dcterms:W3CDTF">2025-05-26T13:42:43Z</dcterms:modified>
</cp:coreProperties>
</file>