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9" r:id="rId4"/>
    <p:sldId id="258" r:id="rId5"/>
    <p:sldId id="260" r:id="rId6"/>
    <p:sldId id="261" r:id="rId7"/>
    <p:sldId id="262"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1" d="100"/>
          <a:sy n="81" d="100"/>
        </p:scale>
        <p:origin x="91" y="1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5A74AC-86C8-4DA2-9256-67D65F7A2CF3}" type="datetimeFigureOut">
              <a:rPr lang="en-GB" smtClean="0"/>
              <a:t>03/11/2023</a:t>
            </a:fld>
            <a:endParaRPr lang="en-GB"/>
          </a:p>
        </p:txBody>
      </p:sp>
      <p:sp>
        <p:nvSpPr>
          <p:cNvPr id="5" name="Footer Placeholder 4"/>
          <p:cNvSpPr>
            <a:spLocks noGrp="1"/>
          </p:cNvSpPr>
          <p:nvPr>
            <p:ph type="ftr" sz="quarter" idx="11"/>
          </p:nvPr>
        </p:nvSpPr>
        <p:spPr>
          <a:xfrm>
            <a:off x="5332412" y="5883275"/>
            <a:ext cx="4324044" cy="365125"/>
          </a:xfrm>
        </p:spPr>
        <p:txBody>
          <a:bodyPr/>
          <a:lstStyle/>
          <a:p>
            <a:endParaRPr lang="en-GB"/>
          </a:p>
        </p:txBody>
      </p:sp>
      <p:sp>
        <p:nvSpPr>
          <p:cNvPr id="6" name="Slide Number Placeholder 5"/>
          <p:cNvSpPr>
            <a:spLocks noGrp="1"/>
          </p:cNvSpPr>
          <p:nvPr>
            <p:ph type="sldNum" sz="quarter" idx="12"/>
          </p:nvPr>
        </p:nvSpPr>
        <p:spPr/>
        <p:txBody>
          <a:bodyPr/>
          <a:lstStyle/>
          <a:p>
            <a:fld id="{A20025A4-8FE4-4CA1-AEDC-CE8631454697}" type="slidenum">
              <a:rPr lang="en-GB" smtClean="0"/>
              <a:t>‹#›</a:t>
            </a:fld>
            <a:endParaRPr lang="en-GB"/>
          </a:p>
        </p:txBody>
      </p:sp>
    </p:spTree>
    <p:extLst>
      <p:ext uri="{BB962C8B-B14F-4D97-AF65-F5344CB8AC3E}">
        <p14:creationId xmlns:p14="http://schemas.microsoft.com/office/powerpoint/2010/main" val="2167987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5A74AC-86C8-4DA2-9256-67D65F7A2CF3}" type="datetimeFigureOut">
              <a:rPr lang="en-GB" smtClean="0"/>
              <a:t>03/11/2023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20025A4-8FE4-4CA1-AEDC-CE8631454697}" type="slidenum">
              <a:rPr lang="en-GB" smtClean="0"/>
              <a:t>‹#›</a:t>
            </a:fld>
            <a:endParaRPr lang="en-GB"/>
          </a:p>
        </p:txBody>
      </p:sp>
    </p:spTree>
    <p:extLst>
      <p:ext uri="{BB962C8B-B14F-4D97-AF65-F5344CB8AC3E}">
        <p14:creationId xmlns:p14="http://schemas.microsoft.com/office/powerpoint/2010/main" val="659972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5A74AC-86C8-4DA2-9256-67D65F7A2CF3}" type="datetimeFigureOut">
              <a:rPr lang="en-GB" smtClean="0"/>
              <a:t>03/11/2023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0025A4-8FE4-4CA1-AEDC-CE8631454697}" type="slidenum">
              <a:rPr lang="en-GB" smtClean="0"/>
              <a:t>‹#›</a:t>
            </a:fld>
            <a:endParaRPr lang="en-GB"/>
          </a:p>
        </p:txBody>
      </p:sp>
    </p:spTree>
    <p:extLst>
      <p:ext uri="{BB962C8B-B14F-4D97-AF65-F5344CB8AC3E}">
        <p14:creationId xmlns:p14="http://schemas.microsoft.com/office/powerpoint/2010/main" val="11371143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5A74AC-86C8-4DA2-9256-67D65F7A2CF3}" type="datetimeFigureOut">
              <a:rPr lang="en-GB" smtClean="0"/>
              <a:t>03/11/2023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0025A4-8FE4-4CA1-AEDC-CE8631454697}" type="slidenum">
              <a:rPr lang="en-GB" smtClean="0"/>
              <a:t>‹#›</a:t>
            </a:fld>
            <a:endParaRPr lang="en-GB"/>
          </a:p>
        </p:txBody>
      </p:sp>
    </p:spTree>
    <p:extLst>
      <p:ext uri="{BB962C8B-B14F-4D97-AF65-F5344CB8AC3E}">
        <p14:creationId xmlns:p14="http://schemas.microsoft.com/office/powerpoint/2010/main" val="5893436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5A74AC-86C8-4DA2-9256-67D65F7A2CF3}" type="datetimeFigureOut">
              <a:rPr lang="en-GB" smtClean="0"/>
              <a:t>03/11/2023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0025A4-8FE4-4CA1-AEDC-CE8631454697}" type="slidenum">
              <a:rPr lang="en-GB" smtClean="0"/>
              <a:t>‹#›</a:t>
            </a:fld>
            <a:endParaRPr lang="en-GB"/>
          </a:p>
        </p:txBody>
      </p:sp>
    </p:spTree>
    <p:extLst>
      <p:ext uri="{BB962C8B-B14F-4D97-AF65-F5344CB8AC3E}">
        <p14:creationId xmlns:p14="http://schemas.microsoft.com/office/powerpoint/2010/main" val="32482260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5A74AC-86C8-4DA2-9256-67D65F7A2CF3}" type="datetimeFigureOut">
              <a:rPr lang="en-GB" smtClean="0"/>
              <a:t>03/11/2023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0025A4-8FE4-4CA1-AEDC-CE8631454697}" type="slidenum">
              <a:rPr lang="en-GB" smtClean="0"/>
              <a:t>‹#›</a:t>
            </a:fld>
            <a:endParaRPr lang="en-GB"/>
          </a:p>
        </p:txBody>
      </p:sp>
    </p:spTree>
    <p:extLst>
      <p:ext uri="{BB962C8B-B14F-4D97-AF65-F5344CB8AC3E}">
        <p14:creationId xmlns:p14="http://schemas.microsoft.com/office/powerpoint/2010/main" val="19392295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5A74AC-86C8-4DA2-9256-67D65F7A2CF3}" type="datetimeFigureOut">
              <a:rPr lang="en-GB" smtClean="0"/>
              <a:t>03/11/2023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0025A4-8FE4-4CA1-AEDC-CE8631454697}" type="slidenum">
              <a:rPr lang="en-GB" smtClean="0"/>
              <a:t>‹#›</a:t>
            </a:fld>
            <a:endParaRPr lang="en-GB"/>
          </a:p>
        </p:txBody>
      </p:sp>
    </p:spTree>
    <p:extLst>
      <p:ext uri="{BB962C8B-B14F-4D97-AF65-F5344CB8AC3E}">
        <p14:creationId xmlns:p14="http://schemas.microsoft.com/office/powerpoint/2010/main" val="17484681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5A74AC-86C8-4DA2-9256-67D65F7A2CF3}" type="datetimeFigureOut">
              <a:rPr lang="en-GB" smtClean="0"/>
              <a:t>03/11/2023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0025A4-8FE4-4CA1-AEDC-CE8631454697}" type="slidenum">
              <a:rPr lang="en-GB" smtClean="0"/>
              <a:t>‹#›</a:t>
            </a:fld>
            <a:endParaRPr lang="en-GB"/>
          </a:p>
        </p:txBody>
      </p:sp>
    </p:spTree>
    <p:extLst>
      <p:ext uri="{BB962C8B-B14F-4D97-AF65-F5344CB8AC3E}">
        <p14:creationId xmlns:p14="http://schemas.microsoft.com/office/powerpoint/2010/main" val="9901099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5A74AC-86C8-4DA2-9256-67D65F7A2CF3}" type="datetimeFigureOut">
              <a:rPr lang="en-GB" smtClean="0"/>
              <a:t>03/11/2023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0025A4-8FE4-4CA1-AEDC-CE8631454697}" type="slidenum">
              <a:rPr lang="en-GB" smtClean="0"/>
              <a:t>‹#›</a:t>
            </a:fld>
            <a:endParaRPr lang="en-GB"/>
          </a:p>
        </p:txBody>
      </p:sp>
    </p:spTree>
    <p:extLst>
      <p:ext uri="{BB962C8B-B14F-4D97-AF65-F5344CB8AC3E}">
        <p14:creationId xmlns:p14="http://schemas.microsoft.com/office/powerpoint/2010/main" val="1008075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5A74AC-86C8-4DA2-9256-67D65F7A2CF3}" type="datetimeFigureOut">
              <a:rPr lang="en-GB" smtClean="0"/>
              <a:t>03/11/2023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951856" y="5867131"/>
            <a:ext cx="551167" cy="365125"/>
          </a:xfrm>
        </p:spPr>
        <p:txBody>
          <a:bodyPr/>
          <a:lstStyle/>
          <a:p>
            <a:fld id="{A20025A4-8FE4-4CA1-AEDC-CE8631454697}" type="slidenum">
              <a:rPr lang="en-GB" smtClean="0"/>
              <a:t>‹#›</a:t>
            </a:fld>
            <a:endParaRPr lang="en-GB"/>
          </a:p>
        </p:txBody>
      </p:sp>
    </p:spTree>
    <p:extLst>
      <p:ext uri="{BB962C8B-B14F-4D97-AF65-F5344CB8AC3E}">
        <p14:creationId xmlns:p14="http://schemas.microsoft.com/office/powerpoint/2010/main" val="3640628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5A74AC-86C8-4DA2-9256-67D65F7A2CF3}" type="datetimeFigureOut">
              <a:rPr lang="en-GB" smtClean="0"/>
              <a:t>03/11/2023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0025A4-8FE4-4CA1-AEDC-CE8631454697}" type="slidenum">
              <a:rPr lang="en-GB" smtClean="0"/>
              <a:t>‹#›</a:t>
            </a:fld>
            <a:endParaRPr lang="en-GB"/>
          </a:p>
        </p:txBody>
      </p:sp>
    </p:spTree>
    <p:extLst>
      <p:ext uri="{BB962C8B-B14F-4D97-AF65-F5344CB8AC3E}">
        <p14:creationId xmlns:p14="http://schemas.microsoft.com/office/powerpoint/2010/main" val="3781394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5A74AC-86C8-4DA2-9256-67D65F7A2CF3}" type="datetimeFigureOut">
              <a:rPr lang="en-GB" smtClean="0"/>
              <a:t>03/11/2023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20025A4-8FE4-4CA1-AEDC-CE8631454697}" type="slidenum">
              <a:rPr lang="en-GB" smtClean="0"/>
              <a:t>‹#›</a:t>
            </a:fld>
            <a:endParaRPr lang="en-GB"/>
          </a:p>
        </p:txBody>
      </p:sp>
    </p:spTree>
    <p:extLst>
      <p:ext uri="{BB962C8B-B14F-4D97-AF65-F5344CB8AC3E}">
        <p14:creationId xmlns:p14="http://schemas.microsoft.com/office/powerpoint/2010/main" val="3588240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5A74AC-86C8-4DA2-9256-67D65F7A2CF3}" type="datetimeFigureOut">
              <a:rPr lang="en-GB" smtClean="0"/>
              <a:t>03/11/2023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20025A4-8FE4-4CA1-AEDC-CE8631454697}" type="slidenum">
              <a:rPr lang="en-GB" smtClean="0"/>
              <a:t>‹#›</a:t>
            </a:fld>
            <a:endParaRPr lang="en-GB"/>
          </a:p>
        </p:txBody>
      </p:sp>
    </p:spTree>
    <p:extLst>
      <p:ext uri="{BB962C8B-B14F-4D97-AF65-F5344CB8AC3E}">
        <p14:creationId xmlns:p14="http://schemas.microsoft.com/office/powerpoint/2010/main" val="104669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5A74AC-86C8-4DA2-9256-67D65F7A2CF3}" type="datetimeFigureOut">
              <a:rPr lang="en-GB" smtClean="0"/>
              <a:t>03/11/2023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20025A4-8FE4-4CA1-AEDC-CE8631454697}" type="slidenum">
              <a:rPr lang="en-GB" smtClean="0"/>
              <a:t>‹#›</a:t>
            </a:fld>
            <a:endParaRPr lang="en-GB"/>
          </a:p>
        </p:txBody>
      </p:sp>
    </p:spTree>
    <p:extLst>
      <p:ext uri="{BB962C8B-B14F-4D97-AF65-F5344CB8AC3E}">
        <p14:creationId xmlns:p14="http://schemas.microsoft.com/office/powerpoint/2010/main" val="651914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5A74AC-86C8-4DA2-9256-67D65F7A2CF3}" type="datetimeFigureOut">
              <a:rPr lang="en-GB" smtClean="0"/>
              <a:t>03/11/2023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20025A4-8FE4-4CA1-AEDC-CE8631454697}" type="slidenum">
              <a:rPr lang="en-GB" smtClean="0"/>
              <a:t>‹#›</a:t>
            </a:fld>
            <a:endParaRPr lang="en-GB"/>
          </a:p>
        </p:txBody>
      </p:sp>
    </p:spTree>
    <p:extLst>
      <p:ext uri="{BB962C8B-B14F-4D97-AF65-F5344CB8AC3E}">
        <p14:creationId xmlns:p14="http://schemas.microsoft.com/office/powerpoint/2010/main" val="3113438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5A74AC-86C8-4DA2-9256-67D65F7A2CF3}" type="datetimeFigureOut">
              <a:rPr lang="en-GB" smtClean="0"/>
              <a:t>03/11/2023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20025A4-8FE4-4CA1-AEDC-CE8631454697}" type="slidenum">
              <a:rPr lang="en-GB" smtClean="0"/>
              <a:t>‹#›</a:t>
            </a:fld>
            <a:endParaRPr lang="en-GB"/>
          </a:p>
        </p:txBody>
      </p:sp>
    </p:spTree>
    <p:extLst>
      <p:ext uri="{BB962C8B-B14F-4D97-AF65-F5344CB8AC3E}">
        <p14:creationId xmlns:p14="http://schemas.microsoft.com/office/powerpoint/2010/main" val="666209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5A74AC-86C8-4DA2-9256-67D65F7A2CF3}" type="datetimeFigureOut">
              <a:rPr lang="en-GB" smtClean="0"/>
              <a:t>03/11/2023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20025A4-8FE4-4CA1-AEDC-CE8631454697}" type="slidenum">
              <a:rPr lang="en-GB" smtClean="0"/>
              <a:t>‹#›</a:t>
            </a:fld>
            <a:endParaRPr lang="en-GB"/>
          </a:p>
        </p:txBody>
      </p:sp>
    </p:spTree>
    <p:extLst>
      <p:ext uri="{BB962C8B-B14F-4D97-AF65-F5344CB8AC3E}">
        <p14:creationId xmlns:p14="http://schemas.microsoft.com/office/powerpoint/2010/main" val="1602723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F5A74AC-86C8-4DA2-9256-67D65F7A2CF3}" type="datetimeFigureOut">
              <a:rPr lang="en-GB" smtClean="0"/>
              <a:t>03/11/2023</a:t>
            </a:fld>
            <a:endParaRPr lang="en-GB"/>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20025A4-8FE4-4CA1-AEDC-CE8631454697}" type="slidenum">
              <a:rPr lang="en-GB" smtClean="0"/>
              <a:t>‹#›</a:t>
            </a:fld>
            <a:endParaRPr lang="en-GB"/>
          </a:p>
        </p:txBody>
      </p:sp>
    </p:spTree>
    <p:extLst>
      <p:ext uri="{BB962C8B-B14F-4D97-AF65-F5344CB8AC3E}">
        <p14:creationId xmlns:p14="http://schemas.microsoft.com/office/powerpoint/2010/main" val="913132347"/>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FEB7930-F0D6-4044-8BA9-D730103D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logo with a purple and blue design&#10;&#10;Description automatically generated">
            <a:extLst>
              <a:ext uri="{FF2B5EF4-FFF2-40B4-BE49-F238E27FC236}">
                <a16:creationId xmlns:a16="http://schemas.microsoft.com/office/drawing/2014/main" id="{832B75DE-BAE2-A591-6060-FC8FEA36F53A}"/>
              </a:ext>
            </a:extLst>
          </p:cNvPr>
          <p:cNvPicPr>
            <a:picLocks noChangeAspect="1"/>
          </p:cNvPicPr>
          <p:nvPr/>
        </p:nvPicPr>
        <p:blipFill rotWithShape="1">
          <a:blip r:embed="rId3">
            <a:extLst>
              <a:ext uri="{28A0092B-C50C-407E-A947-70E740481C1C}">
                <a14:useLocalDpi xmlns:a14="http://schemas.microsoft.com/office/drawing/2010/main" val="0"/>
              </a:ext>
            </a:extLst>
          </a:blip>
          <a:srcRect l="15495" r="12100" b="9089"/>
          <a:stretch/>
        </p:blipFill>
        <p:spPr>
          <a:xfrm>
            <a:off x="20" y="10"/>
            <a:ext cx="5448280" cy="6857990"/>
          </a:xfrm>
          <a:prstGeom prst="rect">
            <a:avLst/>
          </a:prstGeom>
        </p:spPr>
      </p:pic>
      <p:grpSp>
        <p:nvGrpSpPr>
          <p:cNvPr id="14" name="Group 13">
            <a:extLst>
              <a:ext uri="{FF2B5EF4-FFF2-40B4-BE49-F238E27FC236}">
                <a16:creationId xmlns:a16="http://schemas.microsoft.com/office/drawing/2014/main" id="{3D37B8A0-A486-4042-834D-0C08DD3B430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836718" y="0"/>
            <a:ext cx="2611581" cy="6858000"/>
            <a:chOff x="2836718" y="0"/>
            <a:chExt cx="2611581" cy="6858000"/>
          </a:xfrm>
        </p:grpSpPr>
        <p:sp useBgFill="1">
          <p:nvSpPr>
            <p:cNvPr id="15" name="Rectangle 19">
              <a:extLst>
                <a:ext uri="{FF2B5EF4-FFF2-40B4-BE49-F238E27FC236}">
                  <a16:creationId xmlns:a16="http://schemas.microsoft.com/office/drawing/2014/main" id="{D467C104-5C3F-411A-B2C4-EBFD4228D1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36718" y="0"/>
              <a:ext cx="2611581" cy="2554287"/>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581" h="2554287">
                  <a:moveTo>
                    <a:pt x="675409" y="0"/>
                  </a:moveTo>
                  <a:lnTo>
                    <a:pt x="2611581" y="0"/>
                  </a:lnTo>
                  <a:lnTo>
                    <a:pt x="2611581" y="2554287"/>
                  </a:lnTo>
                  <a:lnTo>
                    <a:pt x="0" y="2554287"/>
                  </a:lnTo>
                  <a:lnTo>
                    <a:pt x="67540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20">
              <a:extLst>
                <a:ext uri="{FF2B5EF4-FFF2-40B4-BE49-F238E27FC236}">
                  <a16:creationId xmlns:a16="http://schemas.microsoft.com/office/drawing/2014/main" id="{6B04D505-A84F-4973-9090-0F1ACF7ABD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36718" y="2554287"/>
              <a:ext cx="2611581" cy="4303713"/>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581" h="4303713">
                  <a:moveTo>
                    <a:pt x="0" y="0"/>
                  </a:moveTo>
                  <a:lnTo>
                    <a:pt x="2611581" y="0"/>
                  </a:lnTo>
                  <a:lnTo>
                    <a:pt x="2611581" y="4303713"/>
                  </a:lnTo>
                  <a:lnTo>
                    <a:pt x="2171701" y="363869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945CE9A4-4A26-4B57-A688-E6D3A8498A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59100" y="-4763"/>
            <a:ext cx="5014912" cy="6862763"/>
            <a:chOff x="2928938" y="-4763"/>
            <a:chExt cx="5014912" cy="6862763"/>
          </a:xfrm>
        </p:grpSpPr>
        <p:sp>
          <p:nvSpPr>
            <p:cNvPr id="19" name="Freeform 6">
              <a:extLst>
                <a:ext uri="{FF2B5EF4-FFF2-40B4-BE49-F238E27FC236}">
                  <a16:creationId xmlns:a16="http://schemas.microsoft.com/office/drawing/2014/main" id="{1FA9CDC9-B659-42F5-9DA2-70B1A39453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0" name="Freeform 7">
              <a:extLst>
                <a:ext uri="{FF2B5EF4-FFF2-40B4-BE49-F238E27FC236}">
                  <a16:creationId xmlns:a16="http://schemas.microsoft.com/office/drawing/2014/main" id="{C007AF8D-D1A5-4CAC-AE7B-D2A3E72B87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21" name="Freeform 9">
              <a:extLst>
                <a:ext uri="{FF2B5EF4-FFF2-40B4-BE49-F238E27FC236}">
                  <a16:creationId xmlns:a16="http://schemas.microsoft.com/office/drawing/2014/main" id="{096A8434-7327-4C0E-BAAF-F4D86BBDFA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22" name="Freeform 10">
              <a:extLst>
                <a:ext uri="{FF2B5EF4-FFF2-40B4-BE49-F238E27FC236}">
                  <a16:creationId xmlns:a16="http://schemas.microsoft.com/office/drawing/2014/main" id="{602C7E10-50F7-489D-8249-9ECB0B456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3" name="Freeform 11">
              <a:extLst>
                <a:ext uri="{FF2B5EF4-FFF2-40B4-BE49-F238E27FC236}">
                  <a16:creationId xmlns:a16="http://schemas.microsoft.com/office/drawing/2014/main" id="{950DCCEA-5572-4095-A960-C569CF6922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4" name="Freeform 12">
              <a:extLst>
                <a:ext uri="{FF2B5EF4-FFF2-40B4-BE49-F238E27FC236}">
                  <a16:creationId xmlns:a16="http://schemas.microsoft.com/office/drawing/2014/main" id="{5CDFA5C2-7CC1-4739-B874-1ABBCDECF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29D49845-88CB-0406-04B0-8E665CE5EF39}"/>
              </a:ext>
            </a:extLst>
          </p:cNvPr>
          <p:cNvSpPr>
            <a:spLocks noGrp="1"/>
          </p:cNvSpPr>
          <p:nvPr>
            <p:ph type="ctrTitle"/>
          </p:nvPr>
        </p:nvSpPr>
        <p:spPr>
          <a:xfrm>
            <a:off x="4978399" y="1380068"/>
            <a:ext cx="6524623" cy="2616199"/>
          </a:xfrm>
        </p:spPr>
        <p:txBody>
          <a:bodyPr>
            <a:normAutofit/>
          </a:bodyPr>
          <a:lstStyle/>
          <a:p>
            <a:r>
              <a:rPr lang="en-US" dirty="0"/>
              <a:t>PLATFORM MAYHEM</a:t>
            </a:r>
            <a:endParaRPr lang="en-GB" dirty="0"/>
          </a:p>
        </p:txBody>
      </p:sp>
      <p:sp>
        <p:nvSpPr>
          <p:cNvPr id="3" name="Subtitle 2">
            <a:extLst>
              <a:ext uri="{FF2B5EF4-FFF2-40B4-BE49-F238E27FC236}">
                <a16:creationId xmlns:a16="http://schemas.microsoft.com/office/drawing/2014/main" id="{536AA723-4EF5-B358-9483-66369CEF9214}"/>
              </a:ext>
            </a:extLst>
          </p:cNvPr>
          <p:cNvSpPr>
            <a:spLocks noGrp="1"/>
          </p:cNvSpPr>
          <p:nvPr>
            <p:ph type="subTitle" idx="1"/>
          </p:nvPr>
        </p:nvSpPr>
        <p:spPr>
          <a:xfrm>
            <a:off x="6170611" y="3996267"/>
            <a:ext cx="5332411" cy="1388534"/>
          </a:xfrm>
        </p:spPr>
        <p:txBody>
          <a:bodyPr>
            <a:normAutofit/>
          </a:bodyPr>
          <a:lstStyle/>
          <a:p>
            <a:r>
              <a:rPr lang="en-US" dirty="0"/>
              <a:t>AHMED YUSUF</a:t>
            </a:r>
          </a:p>
          <a:p>
            <a:r>
              <a:rPr lang="en-US" dirty="0"/>
              <a:t>SIYAN ALLI-BALOGUN</a:t>
            </a:r>
          </a:p>
          <a:p>
            <a:r>
              <a:rPr lang="en-US" dirty="0"/>
              <a:t>CHARLES PERKINS</a:t>
            </a:r>
            <a:endParaRPr lang="en-GB" dirty="0"/>
          </a:p>
        </p:txBody>
      </p:sp>
    </p:spTree>
    <p:extLst>
      <p:ext uri="{BB962C8B-B14F-4D97-AF65-F5344CB8AC3E}">
        <p14:creationId xmlns:p14="http://schemas.microsoft.com/office/powerpoint/2010/main" val="628016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EC8BB-FC86-C2E3-B2FB-0875FA3FB3E0}"/>
              </a:ext>
            </a:extLst>
          </p:cNvPr>
          <p:cNvSpPr>
            <a:spLocks noGrp="1"/>
          </p:cNvSpPr>
          <p:nvPr>
            <p:ph type="title"/>
          </p:nvPr>
        </p:nvSpPr>
        <p:spPr>
          <a:xfrm>
            <a:off x="4842934" y="905933"/>
            <a:ext cx="6660090" cy="965200"/>
          </a:xfrm>
        </p:spPr>
        <p:txBody>
          <a:bodyPr>
            <a:normAutofit/>
          </a:bodyPr>
          <a:lstStyle/>
          <a:p>
            <a:r>
              <a:rPr lang="en-US"/>
              <a:t>Intro to Platform Mayhem</a:t>
            </a:r>
            <a:endParaRPr lang="en-GB" dirty="0"/>
          </a:p>
        </p:txBody>
      </p:sp>
      <p:pic>
        <p:nvPicPr>
          <p:cNvPr id="5" name="Picture 4" descr="A logo with a purple and blue design">
            <a:extLst>
              <a:ext uri="{FF2B5EF4-FFF2-40B4-BE49-F238E27FC236}">
                <a16:creationId xmlns:a16="http://schemas.microsoft.com/office/drawing/2014/main" id="{56EEFDA7-48C8-E014-DCEF-637CAFCC08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611511"/>
            <a:ext cx="3632789" cy="3641894"/>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3" name="Content Placeholder 2">
            <a:extLst>
              <a:ext uri="{FF2B5EF4-FFF2-40B4-BE49-F238E27FC236}">
                <a16:creationId xmlns:a16="http://schemas.microsoft.com/office/drawing/2014/main" id="{E13CEBF3-2A73-80C4-5D03-0AF298844B70}"/>
              </a:ext>
            </a:extLst>
          </p:cNvPr>
          <p:cNvSpPr>
            <a:spLocks noGrp="1"/>
          </p:cNvSpPr>
          <p:nvPr>
            <p:ph idx="1"/>
          </p:nvPr>
        </p:nvSpPr>
        <p:spPr>
          <a:xfrm>
            <a:off x="4842933" y="1998133"/>
            <a:ext cx="6660090" cy="3793067"/>
          </a:xfrm>
        </p:spPr>
        <p:txBody>
          <a:bodyPr>
            <a:normAutofit/>
          </a:bodyPr>
          <a:lstStyle/>
          <a:p>
            <a:pPr marL="0" indent="0">
              <a:buNone/>
            </a:pPr>
            <a:r>
              <a:rPr lang="en-US"/>
              <a:t>Platform Mayhem is a Jetpack Joyride inspired game which is remixed to our liking. The aim of the game is to avoid the platforms and collect as many gold coins as possible for benefits.</a:t>
            </a:r>
            <a:endParaRPr lang="en-GB" dirty="0"/>
          </a:p>
        </p:txBody>
      </p:sp>
    </p:spTree>
    <p:extLst>
      <p:ext uri="{BB962C8B-B14F-4D97-AF65-F5344CB8AC3E}">
        <p14:creationId xmlns:p14="http://schemas.microsoft.com/office/powerpoint/2010/main" val="658049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DFBF8-1358-41BB-35A8-911411F6C1F7}"/>
              </a:ext>
            </a:extLst>
          </p:cNvPr>
          <p:cNvSpPr>
            <a:spLocks noGrp="1"/>
          </p:cNvSpPr>
          <p:nvPr>
            <p:ph type="title"/>
          </p:nvPr>
        </p:nvSpPr>
        <p:spPr/>
        <p:txBody>
          <a:bodyPr/>
          <a:lstStyle/>
          <a:p>
            <a:r>
              <a:rPr lang="en-US" dirty="0"/>
              <a:t>Storyline of Jetpack Man</a:t>
            </a:r>
            <a:endParaRPr lang="en-GB" dirty="0"/>
          </a:p>
        </p:txBody>
      </p:sp>
      <p:sp>
        <p:nvSpPr>
          <p:cNvPr id="3" name="Content Placeholder 2">
            <a:extLst>
              <a:ext uri="{FF2B5EF4-FFF2-40B4-BE49-F238E27FC236}">
                <a16:creationId xmlns:a16="http://schemas.microsoft.com/office/drawing/2014/main" id="{11BAAE09-2F56-02DB-81B9-B4F3274EC980}"/>
              </a:ext>
            </a:extLst>
          </p:cNvPr>
          <p:cNvSpPr>
            <a:spLocks noGrp="1"/>
          </p:cNvSpPr>
          <p:nvPr>
            <p:ph idx="1"/>
          </p:nvPr>
        </p:nvSpPr>
        <p:spPr>
          <a:xfrm>
            <a:off x="1841499" y="2552698"/>
            <a:ext cx="9888540" cy="3124201"/>
          </a:xfrm>
        </p:spPr>
        <p:txBody>
          <a:bodyPr/>
          <a:lstStyle/>
          <a:p>
            <a:pPr marL="0" indent="0">
              <a:buNone/>
            </a:pPr>
            <a:r>
              <a:rPr lang="en-US" dirty="0"/>
              <a:t>Jetpack Man was ambushed by ‘colleagues’ who envied him in a construction site where he luckily finds a jetpack (hence the name). He has to navigate himself out of the site whilst also avoiding the falling platforms and collecting the gold coins which could benefit him later on. Those said colleagues would make an appearance later on the boss level, which is why Jetpack Man has to collect the gold coins to purchase boosts for an easier interaction.</a:t>
            </a:r>
            <a:endParaRPr lang="en-GB" dirty="0"/>
          </a:p>
        </p:txBody>
      </p:sp>
      <p:pic>
        <p:nvPicPr>
          <p:cNvPr id="5" name="Picture 4" descr="A cartoon character on a machine&#10;&#10;Description automatically generated">
            <a:extLst>
              <a:ext uri="{FF2B5EF4-FFF2-40B4-BE49-F238E27FC236}">
                <a16:creationId xmlns:a16="http://schemas.microsoft.com/office/drawing/2014/main" id="{AF9D131B-433C-C23E-E68D-17A15154D8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213455">
            <a:off x="9600742" y="268664"/>
            <a:ext cx="2213894" cy="2213894"/>
          </a:xfrm>
          <a:prstGeom prst="rect">
            <a:avLst/>
          </a:prstGeom>
        </p:spPr>
      </p:pic>
    </p:spTree>
    <p:extLst>
      <p:ext uri="{BB962C8B-B14F-4D97-AF65-F5344CB8AC3E}">
        <p14:creationId xmlns:p14="http://schemas.microsoft.com/office/powerpoint/2010/main" val="4150511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F4FB3-78C2-B22F-C57C-B16AA880171D}"/>
              </a:ext>
            </a:extLst>
          </p:cNvPr>
          <p:cNvSpPr>
            <a:spLocks noGrp="1"/>
          </p:cNvSpPr>
          <p:nvPr>
            <p:ph type="title"/>
          </p:nvPr>
        </p:nvSpPr>
        <p:spPr/>
        <p:txBody>
          <a:bodyPr/>
          <a:lstStyle/>
          <a:p>
            <a:r>
              <a:rPr lang="en-US" dirty="0"/>
              <a:t>Characters of Platform Mayhem</a:t>
            </a:r>
            <a:endParaRPr lang="en-GB" dirty="0"/>
          </a:p>
        </p:txBody>
      </p:sp>
      <p:sp>
        <p:nvSpPr>
          <p:cNvPr id="3" name="Content Placeholder 2">
            <a:extLst>
              <a:ext uri="{FF2B5EF4-FFF2-40B4-BE49-F238E27FC236}">
                <a16:creationId xmlns:a16="http://schemas.microsoft.com/office/drawing/2014/main" id="{219E7835-C87B-1FBD-E4D3-6E7C28A13365}"/>
              </a:ext>
            </a:extLst>
          </p:cNvPr>
          <p:cNvSpPr>
            <a:spLocks noGrp="1"/>
          </p:cNvSpPr>
          <p:nvPr>
            <p:ph idx="1"/>
          </p:nvPr>
        </p:nvSpPr>
        <p:spPr>
          <a:xfrm>
            <a:off x="2316160" y="2438399"/>
            <a:ext cx="8770939" cy="3124201"/>
          </a:xfrm>
        </p:spPr>
        <p:txBody>
          <a:bodyPr/>
          <a:lstStyle/>
          <a:p>
            <a:pPr marL="0" indent="0">
              <a:buNone/>
            </a:pPr>
            <a:r>
              <a:rPr lang="en-US" dirty="0"/>
              <a:t>Jetpack Man is the main character of our game and the hero who was chosen to represent Barry </a:t>
            </a:r>
            <a:r>
              <a:rPr lang="en-US" dirty="0" err="1"/>
              <a:t>Steakfries</a:t>
            </a:r>
            <a:r>
              <a:rPr lang="en-US" dirty="0"/>
              <a:t>.</a:t>
            </a:r>
          </a:p>
          <a:p>
            <a:pPr marL="0" indent="0">
              <a:buNone/>
            </a:pPr>
            <a:r>
              <a:rPr lang="en-US" dirty="0"/>
              <a:t>The enemy in our game would be the falling platforms which could lead to the demise of our beloved hero Jetpack Man.</a:t>
            </a:r>
          </a:p>
          <a:p>
            <a:pPr marL="0" indent="0">
              <a:buNone/>
            </a:pPr>
            <a:r>
              <a:rPr lang="en-US" dirty="0"/>
              <a:t>More enemies are encountered on the boss levels. Those enemies are the colleagues of Jetpack Man who have a vendetta against him.</a:t>
            </a:r>
            <a:endParaRPr lang="en-GB" dirty="0"/>
          </a:p>
        </p:txBody>
      </p:sp>
      <p:pic>
        <p:nvPicPr>
          <p:cNvPr id="5" name="Picture 4">
            <a:extLst>
              <a:ext uri="{FF2B5EF4-FFF2-40B4-BE49-F238E27FC236}">
                <a16:creationId xmlns:a16="http://schemas.microsoft.com/office/drawing/2014/main" id="{9B43C459-3DB6-B66C-74F3-9C100C13A7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34852">
            <a:off x="469713" y="203101"/>
            <a:ext cx="2861046" cy="2717997"/>
          </a:xfrm>
          <a:prstGeom prst="rect">
            <a:avLst/>
          </a:prstGeom>
        </p:spPr>
      </p:pic>
      <p:pic>
        <p:nvPicPr>
          <p:cNvPr id="7" name="Picture 6" descr="A cartoon character on a machine&#10;&#10;Description automatically generated">
            <a:extLst>
              <a:ext uri="{FF2B5EF4-FFF2-40B4-BE49-F238E27FC236}">
                <a16:creationId xmlns:a16="http://schemas.microsoft.com/office/drawing/2014/main" id="{1A773FA3-9FBF-F5BA-AD1F-55A85DF890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596632">
            <a:off x="9932844" y="232252"/>
            <a:ext cx="1894251" cy="1894251"/>
          </a:xfrm>
          <a:prstGeom prst="rect">
            <a:avLst/>
          </a:prstGeom>
        </p:spPr>
      </p:pic>
    </p:spTree>
    <p:extLst>
      <p:ext uri="{BB962C8B-B14F-4D97-AF65-F5344CB8AC3E}">
        <p14:creationId xmlns:p14="http://schemas.microsoft.com/office/powerpoint/2010/main" val="2706167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C44E0-FF03-B53A-F20E-CBCDD3DD4466}"/>
              </a:ext>
            </a:extLst>
          </p:cNvPr>
          <p:cNvSpPr>
            <a:spLocks noGrp="1"/>
          </p:cNvSpPr>
          <p:nvPr>
            <p:ph type="title"/>
          </p:nvPr>
        </p:nvSpPr>
        <p:spPr>
          <a:xfrm>
            <a:off x="1527173" y="357187"/>
            <a:ext cx="10018713" cy="1752599"/>
          </a:xfrm>
        </p:spPr>
        <p:txBody>
          <a:bodyPr/>
          <a:lstStyle/>
          <a:p>
            <a:r>
              <a:rPr lang="en-US" dirty="0"/>
              <a:t>Features of Platform Mayhem</a:t>
            </a:r>
            <a:endParaRPr lang="en-GB" dirty="0"/>
          </a:p>
        </p:txBody>
      </p:sp>
      <p:sp>
        <p:nvSpPr>
          <p:cNvPr id="3" name="Content Placeholder 2">
            <a:extLst>
              <a:ext uri="{FF2B5EF4-FFF2-40B4-BE49-F238E27FC236}">
                <a16:creationId xmlns:a16="http://schemas.microsoft.com/office/drawing/2014/main" id="{E5C5AD22-D911-6283-191C-8F44AA5CD920}"/>
              </a:ext>
            </a:extLst>
          </p:cNvPr>
          <p:cNvSpPr>
            <a:spLocks noGrp="1"/>
          </p:cNvSpPr>
          <p:nvPr>
            <p:ph idx="1"/>
          </p:nvPr>
        </p:nvSpPr>
        <p:spPr>
          <a:xfrm>
            <a:off x="1946272" y="2043113"/>
            <a:ext cx="10245728" cy="4457700"/>
          </a:xfrm>
        </p:spPr>
        <p:txBody>
          <a:bodyPr>
            <a:normAutofit fontScale="70000" lnSpcReduction="20000"/>
          </a:bodyPr>
          <a:lstStyle/>
          <a:p>
            <a:pPr algn="l">
              <a:buFont typeface="Arial" panose="020B0604020202020204" pitchFamily="34" charset="0"/>
              <a:buChar char="•"/>
            </a:pPr>
            <a:r>
              <a:rPr lang="en-US" b="0" i="0" dirty="0">
                <a:solidFill>
                  <a:srgbClr val="1F2328"/>
                </a:solidFill>
                <a:effectLst/>
                <a:latin typeface="-apple-system"/>
              </a:rPr>
              <a:t>Starting Menu which indicates that you can start the game by pressing SPACE.</a:t>
            </a:r>
          </a:p>
          <a:p>
            <a:pPr algn="l">
              <a:buFont typeface="Arial" panose="020B0604020202020204" pitchFamily="34" charset="0"/>
              <a:buChar char="•"/>
            </a:pPr>
            <a:r>
              <a:rPr lang="en-US" b="0" i="0" dirty="0">
                <a:solidFill>
                  <a:srgbClr val="1F2328"/>
                </a:solidFill>
                <a:effectLst/>
                <a:latin typeface="-apple-system"/>
              </a:rPr>
              <a:t>Falling Platforms that can collide with the player to bring an end to the game.</a:t>
            </a:r>
          </a:p>
          <a:p>
            <a:pPr algn="l">
              <a:buFont typeface="Arial" panose="020B0604020202020204" pitchFamily="34" charset="0"/>
              <a:buChar char="•"/>
            </a:pPr>
            <a:r>
              <a:rPr lang="en-US" b="0" i="0" dirty="0">
                <a:solidFill>
                  <a:srgbClr val="1F2328"/>
                </a:solidFill>
                <a:effectLst/>
                <a:latin typeface="-apple-system"/>
              </a:rPr>
              <a:t>Player can move both horizontally and vertically to avoid the platforms.</a:t>
            </a:r>
          </a:p>
          <a:p>
            <a:pPr algn="l">
              <a:buFont typeface="Arial" panose="020B0604020202020204" pitchFamily="34" charset="0"/>
              <a:buChar char="•"/>
            </a:pPr>
            <a:r>
              <a:rPr lang="en-US" b="0" i="0" dirty="0">
                <a:solidFill>
                  <a:srgbClr val="1F2328"/>
                </a:solidFill>
                <a:effectLst/>
                <a:latin typeface="-apple-system"/>
              </a:rPr>
              <a:t>Gold coins which can be collected and used in the store to buy boosts for clearing harder levels.</a:t>
            </a:r>
          </a:p>
          <a:p>
            <a:pPr algn="l">
              <a:buFont typeface="Arial" panose="020B0604020202020204" pitchFamily="34" charset="0"/>
              <a:buChar char="•"/>
            </a:pPr>
            <a:r>
              <a:rPr lang="en-US" b="0" i="0" dirty="0">
                <a:solidFill>
                  <a:srgbClr val="1F2328"/>
                </a:solidFill>
                <a:effectLst/>
                <a:latin typeface="-apple-system"/>
              </a:rPr>
              <a:t>Different variations of platforms (shapes and sizes) to avoid in higher levels.</a:t>
            </a:r>
          </a:p>
          <a:p>
            <a:pPr algn="l">
              <a:buFont typeface="Arial" panose="020B0604020202020204" pitchFamily="34" charset="0"/>
              <a:buChar char="•"/>
            </a:pPr>
            <a:r>
              <a:rPr lang="en-US" b="0" i="0" dirty="0">
                <a:solidFill>
                  <a:srgbClr val="1F2328"/>
                </a:solidFill>
                <a:effectLst/>
                <a:latin typeface="-apple-system"/>
              </a:rPr>
              <a:t>Background music to compliment the game.</a:t>
            </a:r>
          </a:p>
          <a:p>
            <a:pPr algn="l">
              <a:buFont typeface="Arial" panose="020B0604020202020204" pitchFamily="34" charset="0"/>
              <a:buChar char="•"/>
            </a:pPr>
            <a:r>
              <a:rPr lang="en-US" b="0" i="0" dirty="0">
                <a:solidFill>
                  <a:srgbClr val="1F2328"/>
                </a:solidFill>
                <a:effectLst/>
                <a:latin typeface="-apple-system"/>
              </a:rPr>
              <a:t>Sound effects for when the player collects the gold coins.</a:t>
            </a:r>
          </a:p>
          <a:p>
            <a:pPr algn="l">
              <a:buFont typeface="Arial" panose="020B0604020202020204" pitchFamily="34" charset="0"/>
              <a:buChar char="•"/>
            </a:pPr>
            <a:r>
              <a:rPr lang="en-US" b="0" i="0" dirty="0">
                <a:solidFill>
                  <a:srgbClr val="1F2328"/>
                </a:solidFill>
                <a:effectLst/>
                <a:latin typeface="-apple-system"/>
              </a:rPr>
              <a:t>Custom character with a jetpack to symbolize Barry </a:t>
            </a:r>
            <a:r>
              <a:rPr lang="en-US" b="0" i="0" dirty="0" err="1">
                <a:solidFill>
                  <a:srgbClr val="1F2328"/>
                </a:solidFill>
                <a:effectLst/>
                <a:latin typeface="-apple-system"/>
              </a:rPr>
              <a:t>Steakfries</a:t>
            </a:r>
            <a:r>
              <a:rPr lang="en-US" b="0" i="0" dirty="0">
                <a:solidFill>
                  <a:srgbClr val="1F2328"/>
                </a:solidFill>
                <a:effectLst/>
                <a:latin typeface="-apple-system"/>
              </a:rPr>
              <a:t> from the original Jetpack Joyride game.</a:t>
            </a:r>
          </a:p>
          <a:p>
            <a:pPr algn="l">
              <a:buFont typeface="Arial" panose="020B0604020202020204" pitchFamily="34" charset="0"/>
              <a:buChar char="•"/>
            </a:pPr>
            <a:r>
              <a:rPr lang="en-US" b="0" i="0" dirty="0">
                <a:solidFill>
                  <a:srgbClr val="1F2328"/>
                </a:solidFill>
                <a:effectLst/>
                <a:latin typeface="-apple-system"/>
              </a:rPr>
              <a:t>A Game Over menu which pops up once you collide with the platforms and indicates that you can restart by pressing SPACE.</a:t>
            </a:r>
          </a:p>
          <a:p>
            <a:pPr algn="l">
              <a:buFont typeface="Arial" panose="020B0604020202020204" pitchFamily="34" charset="0"/>
              <a:buChar char="•"/>
            </a:pPr>
            <a:r>
              <a:rPr lang="en-US" b="0" i="0" dirty="0">
                <a:solidFill>
                  <a:srgbClr val="1F2328"/>
                </a:solidFill>
                <a:effectLst/>
                <a:latin typeface="-apple-system"/>
              </a:rPr>
              <a:t>A Well Done menu which pops up once you collect the required coins and ready to move on to the next level.</a:t>
            </a:r>
          </a:p>
          <a:p>
            <a:pPr algn="l">
              <a:buFont typeface="Arial" panose="020B0604020202020204" pitchFamily="34" charset="0"/>
              <a:buChar char="•"/>
            </a:pPr>
            <a:r>
              <a:rPr lang="en-US" b="0" i="0" dirty="0">
                <a:solidFill>
                  <a:srgbClr val="1F2328"/>
                </a:solidFill>
                <a:effectLst/>
                <a:latin typeface="-apple-system"/>
              </a:rPr>
              <a:t>The Music Volume can be increased or decreased by using the UP and DOWN arrow keys.</a:t>
            </a:r>
          </a:p>
          <a:p>
            <a:pPr algn="l">
              <a:buFont typeface="Arial" panose="020B0604020202020204" pitchFamily="34" charset="0"/>
              <a:buChar char="•"/>
            </a:pPr>
            <a:r>
              <a:rPr lang="en-US" b="0" i="0" dirty="0">
                <a:solidFill>
                  <a:srgbClr val="1F2328"/>
                </a:solidFill>
                <a:effectLst/>
                <a:latin typeface="-apple-system"/>
              </a:rPr>
              <a:t>A constant background with (moving) stars.</a:t>
            </a:r>
          </a:p>
        </p:txBody>
      </p:sp>
    </p:spTree>
    <p:extLst>
      <p:ext uri="{BB962C8B-B14F-4D97-AF65-F5344CB8AC3E}">
        <p14:creationId xmlns:p14="http://schemas.microsoft.com/office/powerpoint/2010/main" val="214706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DFFAA-ECDD-906E-60DB-78F5B949497E}"/>
              </a:ext>
            </a:extLst>
          </p:cNvPr>
          <p:cNvSpPr>
            <a:spLocks noGrp="1"/>
          </p:cNvSpPr>
          <p:nvPr>
            <p:ph type="title"/>
          </p:nvPr>
        </p:nvSpPr>
        <p:spPr/>
        <p:txBody>
          <a:bodyPr/>
          <a:lstStyle/>
          <a:p>
            <a:r>
              <a:rPr lang="en-US" dirty="0"/>
              <a:t>Design of Platform Mayhem</a:t>
            </a:r>
            <a:endParaRPr lang="en-GB" dirty="0"/>
          </a:p>
        </p:txBody>
      </p:sp>
      <p:sp>
        <p:nvSpPr>
          <p:cNvPr id="3" name="Content Placeholder 2">
            <a:extLst>
              <a:ext uri="{FF2B5EF4-FFF2-40B4-BE49-F238E27FC236}">
                <a16:creationId xmlns:a16="http://schemas.microsoft.com/office/drawing/2014/main" id="{ADB06847-D1A7-A54D-20A5-74DB21DD4656}"/>
              </a:ext>
            </a:extLst>
          </p:cNvPr>
          <p:cNvSpPr>
            <a:spLocks noGrp="1"/>
          </p:cNvSpPr>
          <p:nvPr>
            <p:ph idx="1"/>
          </p:nvPr>
        </p:nvSpPr>
        <p:spPr/>
        <p:txBody>
          <a:bodyPr/>
          <a:lstStyle/>
          <a:p>
            <a:pPr marL="0" indent="0">
              <a:buNone/>
            </a:pPr>
            <a:r>
              <a:rPr lang="en-US" dirty="0"/>
              <a:t>The main classes of Platform Mayhem include Jetpack Man, the gold coins and the falling platforms.</a:t>
            </a:r>
          </a:p>
          <a:p>
            <a:pPr marL="0" indent="0">
              <a:buNone/>
            </a:pPr>
            <a:r>
              <a:rPr lang="en-US" dirty="0"/>
              <a:t>It is set around a construction site during night time where Jetpack Man has to escape hence the pitch black sky, the shining stars and the falling platforms. Jetpack Man was designed to have a jetpack which can be seen on his back within the game.</a:t>
            </a:r>
            <a:endParaRPr lang="en-GB" dirty="0"/>
          </a:p>
        </p:txBody>
      </p:sp>
    </p:spTree>
    <p:extLst>
      <p:ext uri="{BB962C8B-B14F-4D97-AF65-F5344CB8AC3E}">
        <p14:creationId xmlns:p14="http://schemas.microsoft.com/office/powerpoint/2010/main" val="2996560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98440-8F40-2DB2-B308-3F7325B8F277}"/>
              </a:ext>
            </a:extLst>
          </p:cNvPr>
          <p:cNvSpPr>
            <a:spLocks noGrp="1"/>
          </p:cNvSpPr>
          <p:nvPr>
            <p:ph type="title"/>
          </p:nvPr>
        </p:nvSpPr>
        <p:spPr>
          <a:xfrm>
            <a:off x="1355723" y="185737"/>
            <a:ext cx="10018713" cy="1752599"/>
          </a:xfrm>
        </p:spPr>
        <p:txBody>
          <a:bodyPr/>
          <a:lstStyle/>
          <a:p>
            <a:r>
              <a:rPr lang="en-US" dirty="0"/>
              <a:t>Development of Platform Mayhem</a:t>
            </a:r>
            <a:endParaRPr lang="en-GB" dirty="0"/>
          </a:p>
        </p:txBody>
      </p:sp>
      <p:sp>
        <p:nvSpPr>
          <p:cNvPr id="3" name="Content Placeholder 2">
            <a:extLst>
              <a:ext uri="{FF2B5EF4-FFF2-40B4-BE49-F238E27FC236}">
                <a16:creationId xmlns:a16="http://schemas.microsoft.com/office/drawing/2014/main" id="{7A788062-FC7B-B89C-1F2C-BCC7170F2DB9}"/>
              </a:ext>
            </a:extLst>
          </p:cNvPr>
          <p:cNvSpPr>
            <a:spLocks noGrp="1"/>
          </p:cNvSpPr>
          <p:nvPr>
            <p:ph idx="1"/>
          </p:nvPr>
        </p:nvSpPr>
        <p:spPr>
          <a:xfrm>
            <a:off x="1584323" y="1795461"/>
            <a:ext cx="10474327" cy="4391027"/>
          </a:xfrm>
        </p:spPr>
        <p:txBody>
          <a:bodyPr>
            <a:normAutofit fontScale="85000" lnSpcReduction="20000"/>
          </a:bodyPr>
          <a:lstStyle/>
          <a:p>
            <a:pPr marL="0" indent="0">
              <a:buNone/>
            </a:pPr>
            <a:r>
              <a:rPr lang="en-US" dirty="0"/>
              <a:t>We encountered quite a number of issues during the development of the game.</a:t>
            </a:r>
          </a:p>
          <a:p>
            <a:pPr marL="0" indent="0">
              <a:buNone/>
            </a:pPr>
            <a:endParaRPr lang="en-GB" dirty="0"/>
          </a:p>
          <a:p>
            <a:pPr marL="0" indent="0">
              <a:buNone/>
            </a:pPr>
            <a:r>
              <a:rPr lang="en-GB" dirty="0"/>
              <a:t>Some of the issues were fixed whereas others weren’t;</a:t>
            </a:r>
          </a:p>
          <a:p>
            <a:pPr marL="0" indent="0">
              <a:buNone/>
            </a:pPr>
            <a:endParaRPr lang="en-GB" dirty="0"/>
          </a:p>
          <a:p>
            <a:pPr marL="0" indent="0">
              <a:buNone/>
            </a:pPr>
            <a:r>
              <a:rPr lang="en-GB" dirty="0"/>
              <a:t>- Setting up Music and SFX</a:t>
            </a:r>
          </a:p>
          <a:p>
            <a:pPr marL="0" indent="0">
              <a:buNone/>
            </a:pPr>
            <a:r>
              <a:rPr lang="en-GB" dirty="0"/>
              <a:t>- Transitioning of Levels</a:t>
            </a:r>
          </a:p>
          <a:p>
            <a:pPr marL="0" indent="0">
              <a:buNone/>
            </a:pPr>
            <a:r>
              <a:rPr lang="en-GB" dirty="0"/>
              <a:t>- Creation of a Shop</a:t>
            </a:r>
          </a:p>
          <a:p>
            <a:pPr marL="0" indent="0">
              <a:buNone/>
            </a:pPr>
            <a:r>
              <a:rPr lang="en-GB" dirty="0"/>
              <a:t>- Player animation</a:t>
            </a:r>
          </a:p>
          <a:p>
            <a:pPr marL="0" indent="0">
              <a:buNone/>
            </a:pPr>
            <a:r>
              <a:rPr lang="en-GB" dirty="0"/>
              <a:t>- Closed walls</a:t>
            </a:r>
          </a:p>
          <a:p>
            <a:pPr marL="0" indent="0">
              <a:buNone/>
            </a:pPr>
            <a:r>
              <a:rPr lang="en-GB" dirty="0"/>
              <a:t>- Importing custom character</a:t>
            </a:r>
          </a:p>
          <a:p>
            <a:pPr marL="0" indent="0">
              <a:buNone/>
            </a:pPr>
            <a:r>
              <a:rPr lang="en-GB" dirty="0"/>
              <a:t>- Setting up frame rates</a:t>
            </a:r>
          </a:p>
        </p:txBody>
      </p:sp>
    </p:spTree>
    <p:extLst>
      <p:ext uri="{BB962C8B-B14F-4D97-AF65-F5344CB8AC3E}">
        <p14:creationId xmlns:p14="http://schemas.microsoft.com/office/powerpoint/2010/main" val="2863948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43D1E-EBE0-1871-FDA4-76F6E5EA69A3}"/>
              </a:ext>
            </a:extLst>
          </p:cNvPr>
          <p:cNvSpPr>
            <a:spLocks noGrp="1"/>
          </p:cNvSpPr>
          <p:nvPr>
            <p:ph type="title"/>
          </p:nvPr>
        </p:nvSpPr>
        <p:spPr>
          <a:xfrm>
            <a:off x="1322872" y="257176"/>
            <a:ext cx="10018713" cy="1752599"/>
          </a:xfrm>
        </p:spPr>
        <p:txBody>
          <a:bodyPr/>
          <a:lstStyle/>
          <a:p>
            <a:r>
              <a:rPr lang="en-US" dirty="0"/>
              <a:t>Demo of Platform Mayhem</a:t>
            </a:r>
            <a:endParaRPr lang="en-GB" dirty="0"/>
          </a:p>
        </p:txBody>
      </p:sp>
      <p:pic>
        <p:nvPicPr>
          <p:cNvPr id="1026" name="Picture 2" descr="image">
            <a:extLst>
              <a:ext uri="{FF2B5EF4-FFF2-40B4-BE49-F238E27FC236}">
                <a16:creationId xmlns:a16="http://schemas.microsoft.com/office/drawing/2014/main" id="{5F9FC602-13D8-9632-8CB4-5CD0F7C668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2667" y="2009775"/>
            <a:ext cx="5719121" cy="4505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6185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51CC4-D4FD-E311-F83B-4C66CDBBAD47}"/>
              </a:ext>
            </a:extLst>
          </p:cNvPr>
          <p:cNvSpPr>
            <a:spLocks noGrp="1"/>
          </p:cNvSpPr>
          <p:nvPr>
            <p:ph type="title"/>
          </p:nvPr>
        </p:nvSpPr>
        <p:spPr>
          <a:xfrm>
            <a:off x="1484311" y="414337"/>
            <a:ext cx="10018713" cy="1752599"/>
          </a:xfrm>
        </p:spPr>
        <p:txBody>
          <a:bodyPr/>
          <a:lstStyle/>
          <a:p>
            <a:r>
              <a:rPr lang="en-US" dirty="0"/>
              <a:t>Evaluation of Platform Mayhem</a:t>
            </a:r>
            <a:endParaRPr lang="en-GB" dirty="0"/>
          </a:p>
        </p:txBody>
      </p:sp>
      <p:sp>
        <p:nvSpPr>
          <p:cNvPr id="3" name="Content Placeholder 2">
            <a:extLst>
              <a:ext uri="{FF2B5EF4-FFF2-40B4-BE49-F238E27FC236}">
                <a16:creationId xmlns:a16="http://schemas.microsoft.com/office/drawing/2014/main" id="{1450EF80-DEBE-EAB1-E8FE-4DDDE9B6798B}"/>
              </a:ext>
            </a:extLst>
          </p:cNvPr>
          <p:cNvSpPr>
            <a:spLocks noGrp="1"/>
          </p:cNvSpPr>
          <p:nvPr>
            <p:ph idx="1"/>
          </p:nvPr>
        </p:nvSpPr>
        <p:spPr>
          <a:xfrm>
            <a:off x="1484310" y="1938336"/>
            <a:ext cx="10018713" cy="3776664"/>
          </a:xfrm>
        </p:spPr>
        <p:txBody>
          <a:bodyPr/>
          <a:lstStyle/>
          <a:p>
            <a:pPr marL="0" indent="0">
              <a:buNone/>
            </a:pPr>
            <a:r>
              <a:rPr lang="en-US" dirty="0"/>
              <a:t>We learnt a number of things during the development of this game including how to import music, sound </a:t>
            </a:r>
            <a:r>
              <a:rPr lang="en-US" dirty="0" err="1"/>
              <a:t>fx</a:t>
            </a:r>
            <a:r>
              <a:rPr lang="en-US" dirty="0"/>
              <a:t> and images vial file path while using python, how to make objects move at a certain speed and disappear once they get to a certain position on the screen and how to set up menu screens for games on </a:t>
            </a:r>
            <a:r>
              <a:rPr lang="en-US" dirty="0" err="1"/>
              <a:t>Pygame</a:t>
            </a:r>
            <a:r>
              <a:rPr lang="en-US" dirty="0"/>
              <a:t>.</a:t>
            </a:r>
          </a:p>
          <a:p>
            <a:pPr marL="0" indent="0">
              <a:buNone/>
            </a:pPr>
            <a:r>
              <a:rPr lang="en-US" dirty="0"/>
              <a:t>Another important lesson we learnt is how citations work and how to reference properly using the Harvard method. We used the Harvard method in our work to cite references.</a:t>
            </a:r>
            <a:endParaRPr lang="en-GB" dirty="0"/>
          </a:p>
        </p:txBody>
      </p:sp>
    </p:spTree>
    <p:extLst>
      <p:ext uri="{BB962C8B-B14F-4D97-AF65-F5344CB8AC3E}">
        <p14:creationId xmlns:p14="http://schemas.microsoft.com/office/powerpoint/2010/main" val="24300842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TM03457496[[fn=Parallax]]</Template>
  <TotalTime>58</TotalTime>
  <Words>624</Words>
  <Application>Microsoft Office PowerPoint</Application>
  <PresentationFormat>Widescreen</PresentationFormat>
  <Paragraphs>44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-apple-system</vt:lpstr>
      <vt:lpstr>Arial</vt:lpstr>
      <vt:lpstr>Corbel</vt:lpstr>
      <vt:lpstr>Parallax</vt:lpstr>
      <vt:lpstr>PLATFORM MAYHEM</vt:lpstr>
      <vt:lpstr>Intro to Platform Mayhem</vt:lpstr>
      <vt:lpstr>Storyline of Jetpack Man</vt:lpstr>
      <vt:lpstr>Characters of Platform Mayhem</vt:lpstr>
      <vt:lpstr>Features of Platform Mayhem</vt:lpstr>
      <vt:lpstr>Design of Platform Mayhem</vt:lpstr>
      <vt:lpstr>Development of Platform Mayhem</vt:lpstr>
      <vt:lpstr>Demo of Platform Mayhem</vt:lpstr>
      <vt:lpstr>Evaluation of Platform Mayhem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PLATFORM MAYHEM</dc:title>
  <dc:creator>Sudi Rashid</dc:creator>
  <cp:lastModifiedBy>charles perkins</cp:lastModifiedBy>
  <cp:revision>2</cp:revision>
  <dcterms:created xsi:type="dcterms:W3CDTF">2023-11-02T19:01:33Z</dcterms:created>
  <dcterms:modified xsi:type="dcterms:W3CDTF">2023-11-03T06:41:57Z</dcterms:modified>
</cp:coreProperties>
</file>