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yto30YxMfGCyHoPsZ4U62X3GL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3E88D0-CE8D-4B98-AC72-6D1531E41C3D}">
  <a:tblStyle styleId="{FF3E88D0-CE8D-4B98-AC72-6D1531E41C3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1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3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3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3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3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3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4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4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4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4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4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4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2" name="Google Shape;42;p14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15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15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9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9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9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718966" y="2658310"/>
            <a:ext cx="1125045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Kirti Jeweler's Management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/>
        </p:nvSpPr>
        <p:spPr>
          <a:xfrm>
            <a:off x="740805" y="493933"/>
            <a:ext cx="13722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History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740805" y="1278977"/>
            <a:ext cx="10148676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Existing Jewel Management system is developed using C#.NET Windows Forms as front end &amp;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Server as Backend.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Existing application have following few issues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restricted to few POS [Pont of Sale] systems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backup plan is not defined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Customer's information is not stored in encrypted format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Existing reports are not sufficient to meet business requirements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Performance issues while loading the forms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documents are not available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is no place to see the exception logs of the application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 level font and style issues with printing Invoice bills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Logout option is not available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need to migrate the existing application as it is to new technology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need to incorporate additional customized requirements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/>
        </p:nvSpPr>
        <p:spPr>
          <a:xfrm>
            <a:off x="740805" y="258802"/>
            <a:ext cx="74272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Customized Additional Requirement Details</a:t>
            </a:r>
            <a:endParaRPr/>
          </a:p>
        </p:txBody>
      </p:sp>
      <p:sp>
        <p:nvSpPr>
          <p:cNvPr id="159" name="Google Shape;159;p3"/>
          <p:cNvSpPr txBox="1"/>
          <p:nvPr/>
        </p:nvSpPr>
        <p:spPr>
          <a:xfrm>
            <a:off x="740805" y="1136469"/>
            <a:ext cx="472744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Database Backup scripts.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Script to Daily Database backup.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Week Retention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Move the Old Backup to Cloud storage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1067187" y="2551432"/>
            <a:ext cx="104407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Following are action items for this requirements.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We will create a DB back up plan service to take daily database up file at Night 12:00PM 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(or) Early morning 5:00AM in the production local system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We keep last 7 days of back up files in server local system and older database back up files will be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moved into cloud storage (OneDrive backup folder)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We can delete old DB back files in OneDrive backup folder based on Client call.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/>
        </p:nvSpPr>
        <p:spPr>
          <a:xfrm>
            <a:off x="740805" y="258802"/>
            <a:ext cx="74272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Customized Additional Requirement Details</a:t>
            </a:r>
            <a:endParaRPr/>
          </a:p>
        </p:txBody>
      </p:sp>
      <p:sp>
        <p:nvSpPr>
          <p:cNvPr id="166" name="Google Shape;166;p4"/>
          <p:cNvSpPr txBox="1"/>
          <p:nvPr/>
        </p:nvSpPr>
        <p:spPr>
          <a:xfrm>
            <a:off x="740805" y="1022299"/>
            <a:ext cx="684520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Security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Personal data encryption (DL, Last Name and Date of Birth).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1211068" y="1809621"/>
            <a:ext cx="934422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Following are action items for this requirements.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We will create new database table to store customer information in encrypted format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We will update CustomerId in Invoice 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740805" y="2803602"/>
            <a:ext cx="647260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Login Module.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Admin user should be able to manage application users.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Regular users must be restricted to only POS functions.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1211068" y="3898701"/>
            <a:ext cx="79448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Following are action items for this requirements.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We will provide Role based implementation for handling page functions.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740805" y="4725202"/>
            <a:ext cx="876560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Reporting Module must be added to the application.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All the reports must be able to print to PDF as well as export the data to Excel.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1249048" y="5725980"/>
            <a:ext cx="834702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Following are action items for this requirements.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We will create reports and will provide print pdf and data export to Excel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/>
        </p:nvSpPr>
        <p:spPr>
          <a:xfrm>
            <a:off x="740805" y="1064426"/>
            <a:ext cx="998298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Physical Inventory Module.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Inventory Take or Physical Inventory Audit(Point in time)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Audit 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Scan each item. (Multiple Wireless Scanners should be able to scan the shelf inventory so 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                               that the Audit can be done within a day when there is no operation)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Get Item Detail from the Inventory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Have a qty in the Inventory and scan QTY.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Have a variance report.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a) Items in the Inventory but missing in the Shelf.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b) Items in the Shelf but not recorded in the Inventory.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c) Matching Items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This data must be stored in a separate table.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740805" y="258802"/>
            <a:ext cx="74272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Customized Additional Requirement Details</a:t>
            </a:r>
            <a:endParaRPr/>
          </a:p>
        </p:txBody>
      </p:sp>
      <p:sp>
        <p:nvSpPr>
          <p:cNvPr id="178" name="Google Shape;178;p5"/>
          <p:cNvSpPr txBox="1"/>
          <p:nvPr/>
        </p:nvSpPr>
        <p:spPr>
          <a:xfrm>
            <a:off x="1222922" y="5070927"/>
            <a:ext cx="729571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Following are action items for this requirements.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We require more details about the requirement.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For time being we are assuming it is related to Cycle Count Report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7835900" y="2957252"/>
            <a:ext cx="3517900" cy="2429327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required more details about this requirement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6"/>
          <p:cNvGraphicFramePr/>
          <p:nvPr/>
        </p:nvGraphicFramePr>
        <p:xfrm>
          <a:off x="740805" y="8564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{FF3E88D0-CE8D-4B98-AC72-6D1531E41C3D}</a:tableStyleId>
              </a:tblPr>
              <a:tblGrid>
                <a:gridCol w="988875"/>
                <a:gridCol w="9857325"/>
              </a:tblGrid>
              <a:tr h="511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After entering Inventory Id and then press enter, data should be loaded from database.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 with printing KV diamonds invoice form due to font issue, text is overlapping on the borders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report for displaying inventory details by category name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report for displaying customer wise sales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Invoice details table, add two new columns "CASH", "Credit Card" before the "Price" column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report for displaying pending balance details from customers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logout option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 the application restriction on the different computers.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 customer details in Payment screen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Hide UserId column in the Users screen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feature to adjust the payments between customers</a:t>
                      </a:r>
                      <a:endParaRPr/>
                    </a:p>
                  </a:txBody>
                  <a:tcPr marT="0" marB="0" marR="20800" marL="208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p6"/>
          <p:cNvSpPr txBox="1"/>
          <p:nvPr/>
        </p:nvSpPr>
        <p:spPr>
          <a:xfrm>
            <a:off x="740805" y="258802"/>
            <a:ext cx="63225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Additional points to be implemented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/>
        </p:nvSpPr>
        <p:spPr>
          <a:xfrm>
            <a:off x="740805" y="258802"/>
            <a:ext cx="70631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Technology &amp; Architecture Details</a:t>
            </a:r>
            <a:endParaRPr/>
          </a:p>
        </p:txBody>
      </p:sp>
      <p:sp>
        <p:nvSpPr>
          <p:cNvPr id="191" name="Google Shape;191;p7"/>
          <p:cNvSpPr txBox="1"/>
          <p:nvPr/>
        </p:nvSpPr>
        <p:spPr>
          <a:xfrm>
            <a:off x="740805" y="1043846"/>
            <a:ext cx="5789662" cy="2199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Technology Information: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 end : ASP.NET, jQuery, Bootstrap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end : . C#.NET MVC, LINQ, Entity Framework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: SQL Server 2014</a:t>
            </a:r>
            <a:endParaRPr/>
          </a:p>
        </p:txBody>
      </p:sp>
      <p:grpSp>
        <p:nvGrpSpPr>
          <p:cNvPr id="192" name="Google Shape;192;p7"/>
          <p:cNvGrpSpPr/>
          <p:nvPr/>
        </p:nvGrpSpPr>
        <p:grpSpPr>
          <a:xfrm>
            <a:off x="740805" y="3443179"/>
            <a:ext cx="10547981" cy="2961239"/>
            <a:chOff x="4423127" y="1443736"/>
            <a:chExt cx="7492479" cy="2961239"/>
          </a:xfrm>
        </p:grpSpPr>
        <p:sp>
          <p:nvSpPr>
            <p:cNvPr id="193" name="Google Shape;193;p7"/>
            <p:cNvSpPr txBox="1"/>
            <p:nvPr/>
          </p:nvSpPr>
          <p:spPr>
            <a:xfrm>
              <a:off x="4423127" y="1443736"/>
              <a:ext cx="257699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Architecture:</a:t>
              </a:r>
              <a:endParaRPr/>
            </a:p>
          </p:txBody>
        </p:sp>
        <p:pic>
          <p:nvPicPr>
            <p:cNvPr descr="male, user icon" id="194" name="Google Shape;19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43950" y="2206315"/>
              <a:ext cx="740622" cy="7406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7"/>
            <p:cNvSpPr txBox="1"/>
            <p:nvPr/>
          </p:nvSpPr>
          <p:spPr>
            <a:xfrm>
              <a:off x="4827858" y="2839452"/>
              <a:ext cx="5786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Admin</a:t>
              </a:r>
              <a:endParaRPr/>
            </a:p>
          </p:txBody>
        </p:sp>
        <p:pic>
          <p:nvPicPr>
            <p:cNvPr descr="male, user icon" id="196" name="Google Shape;19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43950" y="3350895"/>
              <a:ext cx="740622" cy="7406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7"/>
            <p:cNvSpPr txBox="1"/>
            <p:nvPr/>
          </p:nvSpPr>
          <p:spPr>
            <a:xfrm>
              <a:off x="4743950" y="4035643"/>
              <a:ext cx="744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Standard</a:t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6243164" y="2206315"/>
              <a:ext cx="3890112" cy="1885202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800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ASP.NET MVC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Web Application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(http://xxx.xxx.xx.xx:xxx)</a:t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0749517" y="2576626"/>
              <a:ext cx="723014" cy="1084520"/>
            </a:xfrm>
            <a:prstGeom prst="flowChartMagneticDisk">
              <a:avLst/>
            </a:prstGeom>
            <a:solidFill>
              <a:schemeClr val="lt1"/>
            </a:solidFill>
            <a:ln cap="rnd" cmpd="sng" w="19050">
              <a:solidFill>
                <a:srgbClr val="800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DB</a:t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5672222" y="2576626"/>
              <a:ext cx="538595" cy="21666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rnd" cmpd="sng" w="19050">
              <a:solidFill>
                <a:srgbClr val="800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5672222" y="3612876"/>
              <a:ext cx="538595" cy="21666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rnd" cmpd="sng" w="19050">
              <a:solidFill>
                <a:srgbClr val="800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10133276" y="3024118"/>
              <a:ext cx="538595" cy="21666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rnd" cmpd="sng" w="19050">
              <a:solidFill>
                <a:srgbClr val="800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3" name="Google Shape;203;p7"/>
            <p:cNvSpPr txBox="1"/>
            <p:nvPr/>
          </p:nvSpPr>
          <p:spPr>
            <a:xfrm>
              <a:off x="10533648" y="3684003"/>
              <a:ext cx="13819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SQL Server Database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/>
          <p:nvPr/>
        </p:nvSpPr>
        <p:spPr>
          <a:xfrm>
            <a:off x="3881102" y="2836707"/>
            <a:ext cx="36199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2021-04-07T03:49:32Z</dcterms:created>
  <dc:creator>Somasekhar Ponnaganti</dc:creator>
</cp:coreProperties>
</file>