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8B8E-DD32-4C3E-A3B6-DAE91E3D2481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CA3719F-D731-4029-B207-9C2B66AEAB2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512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8B8E-DD32-4C3E-A3B6-DAE91E3D2481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3719F-D731-4029-B207-9C2B66AEAB26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534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8B8E-DD32-4C3E-A3B6-DAE91E3D2481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3719F-D731-4029-B207-9C2B66AEAB2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54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8B8E-DD32-4C3E-A3B6-DAE91E3D2481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3719F-D731-4029-B207-9C2B66AEAB2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46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8B8E-DD32-4C3E-A3B6-DAE91E3D2481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3719F-D731-4029-B207-9C2B66AEAB2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182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8B8E-DD32-4C3E-A3B6-DAE91E3D2481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3719F-D731-4029-B207-9C2B66AEAB26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339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8B8E-DD32-4C3E-A3B6-DAE91E3D2481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3719F-D731-4029-B207-9C2B66AEAB26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446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8B8E-DD32-4C3E-A3B6-DAE91E3D2481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3719F-D731-4029-B207-9C2B66AEAB26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855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8B8E-DD32-4C3E-A3B6-DAE91E3D2481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3719F-D731-4029-B207-9C2B66AEA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304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8B8E-DD32-4C3E-A3B6-DAE91E3D2481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3719F-D731-4029-B207-9C2B66AEAB2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683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EC78B8E-DD32-4C3E-A3B6-DAE91E3D2481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3719F-D731-4029-B207-9C2B66AEAB2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839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78B8E-DD32-4C3E-A3B6-DAE91E3D2481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CA3719F-D731-4029-B207-9C2B66AEAB2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100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0AB17F6-592B-45CB-96F6-705C9825A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ABFAD4-23F6-42B0-8161-FDF8044814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39067" y="802298"/>
            <a:ext cx="6728861" cy="5116985"/>
          </a:xfrm>
        </p:spPr>
        <p:txBody>
          <a:bodyPr anchor="ctr">
            <a:normAutofit/>
          </a:bodyPr>
          <a:lstStyle/>
          <a:p>
            <a:r>
              <a:rPr lang="en-US" sz="6100" dirty="0"/>
              <a:t>Web Scraping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57BE99-8AE6-4475-9984-65579495C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8352" y="802298"/>
            <a:ext cx="3401174" cy="5116985"/>
          </a:xfrm>
        </p:spPr>
        <p:txBody>
          <a:bodyPr anchor="ctr">
            <a:normAutofit/>
          </a:bodyPr>
          <a:lstStyle/>
          <a:p>
            <a:pPr algn="r"/>
            <a:r>
              <a:rPr lang="en-US" sz="1600"/>
              <a:t>Nichita Trifan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284E7-0823-472D-9963-18D89DFEB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760590"/>
            <a:ext cx="0" cy="320040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109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6866F8-44B7-4778-A14E-3CBB1901B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205" y="804519"/>
            <a:ext cx="3241820" cy="4431360"/>
          </a:xfrm>
        </p:spPr>
        <p:txBody>
          <a:bodyPr anchor="ctr">
            <a:normAutofit/>
          </a:bodyPr>
          <a:lstStyle/>
          <a:p>
            <a:r>
              <a:rPr lang="en-US" dirty="0"/>
              <a:t>WHY Web scraping?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A4972-1A47-4401-BC9A-0C8CA60F1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863" y="804520"/>
            <a:ext cx="6102559" cy="4431359"/>
          </a:xfrm>
        </p:spPr>
        <p:txBody>
          <a:bodyPr anchor="ctr">
            <a:normAutofit/>
          </a:bodyPr>
          <a:lstStyle/>
          <a:p>
            <a:r>
              <a:rPr lang="en-US" dirty="0"/>
              <a:t>Sell Collected Information.</a:t>
            </a:r>
          </a:p>
          <a:p>
            <a:r>
              <a:rPr lang="en-US" dirty="0"/>
              <a:t>Steal Information.</a:t>
            </a:r>
          </a:p>
          <a:p>
            <a:r>
              <a:rPr lang="en-US" dirty="0"/>
              <a:t>Machine Learning projects.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551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34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9" name="Picture 136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30" name="Straight Connector 138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Connector 140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032" name="Rectangle 142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44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CC4E3B-EE3A-4BE6-B4C4-7310C0970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300" dirty="0"/>
              <a:t>THE DOM</a:t>
            </a:r>
            <a:br>
              <a:rPr lang="en-US" sz="3300" dirty="0"/>
            </a:br>
            <a:r>
              <a:rPr lang="en-US" sz="3300" dirty="0"/>
              <a:t>(Document object model)</a:t>
            </a:r>
          </a:p>
        </p:txBody>
      </p:sp>
      <p:cxnSp>
        <p:nvCxnSpPr>
          <p:cNvPr id="1034" name="Straight Connector 146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035" name="Group 148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1036" name="Rectangle 149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7" name="Rectangle 150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8" name="Rectangle 152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ocument Object Model - Wikipedia">
            <a:extLst>
              <a:ext uri="{FF2B5EF4-FFF2-40B4-BE49-F238E27FC236}">
                <a16:creationId xmlns:a16="http://schemas.microsoft.com/office/drawing/2014/main" id="{3F8D8169-8419-4A7F-B347-4E098749C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83619" y="1001540"/>
            <a:ext cx="3990601" cy="413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4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40" name="Straight Connector 156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10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FE657-E43D-4BB7-8E5B-D73153C4C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E3DEB-73F5-415C-8164-6E53180A8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31592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33</TotalTime>
  <Words>27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Gallery</vt:lpstr>
      <vt:lpstr>Web Scraping</vt:lpstr>
      <vt:lpstr>WHY Web scraping?</vt:lpstr>
      <vt:lpstr>THE DOM (Document object model)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</dc:title>
  <dc:creator>Nichita Trifan</dc:creator>
  <cp:lastModifiedBy>Nichita Trifan</cp:lastModifiedBy>
  <cp:revision>1</cp:revision>
  <dcterms:created xsi:type="dcterms:W3CDTF">2022-04-01T15:32:35Z</dcterms:created>
  <dcterms:modified xsi:type="dcterms:W3CDTF">2022-04-01T16:05:54Z</dcterms:modified>
</cp:coreProperties>
</file>