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B512A-DB6C-4943-A8D2-CAB2B502675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820DDB-0B51-41BA-B309-A07E62818E30}">
      <dgm:prSet/>
      <dgm:spPr/>
      <dgm:t>
        <a:bodyPr/>
        <a:lstStyle/>
        <a:p>
          <a:r>
            <a:rPr lang="en-US"/>
            <a:t>Sell Collected Information.</a:t>
          </a:r>
        </a:p>
      </dgm:t>
    </dgm:pt>
    <dgm:pt modelId="{60E9581E-227F-4051-9D0B-4BDF3927F07C}" type="parTrans" cxnId="{3885A878-C70C-44B4-9F65-2A5FF37CF2AC}">
      <dgm:prSet/>
      <dgm:spPr/>
      <dgm:t>
        <a:bodyPr/>
        <a:lstStyle/>
        <a:p>
          <a:endParaRPr lang="en-US"/>
        </a:p>
      </dgm:t>
    </dgm:pt>
    <dgm:pt modelId="{E656DCB6-923B-464D-BF99-2A71C2A8E90E}" type="sibTrans" cxnId="{3885A878-C70C-44B4-9F65-2A5FF37CF2AC}">
      <dgm:prSet/>
      <dgm:spPr/>
      <dgm:t>
        <a:bodyPr/>
        <a:lstStyle/>
        <a:p>
          <a:endParaRPr lang="en-US"/>
        </a:p>
      </dgm:t>
    </dgm:pt>
    <dgm:pt modelId="{168FDE9F-E779-4113-B1B5-61A6419702E5}">
      <dgm:prSet/>
      <dgm:spPr/>
      <dgm:t>
        <a:bodyPr/>
        <a:lstStyle/>
        <a:p>
          <a:r>
            <a:rPr lang="en-US"/>
            <a:t>Steal Information.</a:t>
          </a:r>
        </a:p>
      </dgm:t>
    </dgm:pt>
    <dgm:pt modelId="{34D4F402-335F-46AA-B9D1-8ED08F6137FA}" type="parTrans" cxnId="{8E391632-ED75-49C3-B20C-65D440D01060}">
      <dgm:prSet/>
      <dgm:spPr/>
      <dgm:t>
        <a:bodyPr/>
        <a:lstStyle/>
        <a:p>
          <a:endParaRPr lang="en-US"/>
        </a:p>
      </dgm:t>
    </dgm:pt>
    <dgm:pt modelId="{822C9BF6-8F0F-4FF2-829A-014068F00761}" type="sibTrans" cxnId="{8E391632-ED75-49C3-B20C-65D440D01060}">
      <dgm:prSet/>
      <dgm:spPr/>
      <dgm:t>
        <a:bodyPr/>
        <a:lstStyle/>
        <a:p>
          <a:endParaRPr lang="en-US"/>
        </a:p>
      </dgm:t>
    </dgm:pt>
    <dgm:pt modelId="{200434E1-C8EC-4F61-8804-A108A0A5AADF}">
      <dgm:prSet/>
      <dgm:spPr/>
      <dgm:t>
        <a:bodyPr/>
        <a:lstStyle/>
        <a:p>
          <a:r>
            <a:rPr lang="en-US"/>
            <a:t>Machine Learning projects.</a:t>
          </a:r>
        </a:p>
      </dgm:t>
    </dgm:pt>
    <dgm:pt modelId="{709E377F-D6EE-45CA-AE6C-AD780521C65A}" type="parTrans" cxnId="{B170D310-5FCF-40EC-8C3E-115D6126837A}">
      <dgm:prSet/>
      <dgm:spPr/>
      <dgm:t>
        <a:bodyPr/>
        <a:lstStyle/>
        <a:p>
          <a:endParaRPr lang="en-US"/>
        </a:p>
      </dgm:t>
    </dgm:pt>
    <dgm:pt modelId="{1F717212-04DD-4366-A29A-80283CB2E898}" type="sibTrans" cxnId="{B170D310-5FCF-40EC-8C3E-115D6126837A}">
      <dgm:prSet/>
      <dgm:spPr/>
      <dgm:t>
        <a:bodyPr/>
        <a:lstStyle/>
        <a:p>
          <a:endParaRPr lang="en-US"/>
        </a:p>
      </dgm:t>
    </dgm:pt>
    <dgm:pt modelId="{D3C0FD82-8955-43BD-9E8A-3983FCDE6DC7}" type="pres">
      <dgm:prSet presAssocID="{1A1B512A-DB6C-4943-A8D2-CAB2B5026752}" presName="root" presStyleCnt="0">
        <dgm:presLayoutVars>
          <dgm:dir/>
          <dgm:resizeHandles val="exact"/>
        </dgm:presLayoutVars>
      </dgm:prSet>
      <dgm:spPr/>
    </dgm:pt>
    <dgm:pt modelId="{4D833F5C-FFAD-4FC6-B17C-D9C2D54C47F6}" type="pres">
      <dgm:prSet presAssocID="{CD820DDB-0B51-41BA-B309-A07E62818E30}" presName="compNode" presStyleCnt="0"/>
      <dgm:spPr/>
    </dgm:pt>
    <dgm:pt modelId="{FE828C85-FAEE-40E2-99C6-4239E7C8EDB8}" type="pres">
      <dgm:prSet presAssocID="{CD820DDB-0B51-41BA-B309-A07E62818E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EE2C2E42-7B83-415C-8431-9F03830E10D7}" type="pres">
      <dgm:prSet presAssocID="{CD820DDB-0B51-41BA-B309-A07E62818E30}" presName="spaceRect" presStyleCnt="0"/>
      <dgm:spPr/>
    </dgm:pt>
    <dgm:pt modelId="{12D6DEA5-54F7-43F4-825A-8D655FF28CE8}" type="pres">
      <dgm:prSet presAssocID="{CD820DDB-0B51-41BA-B309-A07E62818E30}" presName="textRect" presStyleLbl="revTx" presStyleIdx="0" presStyleCnt="3">
        <dgm:presLayoutVars>
          <dgm:chMax val="1"/>
          <dgm:chPref val="1"/>
        </dgm:presLayoutVars>
      </dgm:prSet>
      <dgm:spPr/>
    </dgm:pt>
    <dgm:pt modelId="{E42A957A-9D39-49BC-825B-349F1B33F88C}" type="pres">
      <dgm:prSet presAssocID="{E656DCB6-923B-464D-BF99-2A71C2A8E90E}" presName="sibTrans" presStyleCnt="0"/>
      <dgm:spPr/>
    </dgm:pt>
    <dgm:pt modelId="{EAE622E9-606F-404C-87E1-464F4BA557AC}" type="pres">
      <dgm:prSet presAssocID="{168FDE9F-E779-4113-B1B5-61A6419702E5}" presName="compNode" presStyleCnt="0"/>
      <dgm:spPr/>
    </dgm:pt>
    <dgm:pt modelId="{75E615C4-853C-4AEB-B5FF-DEA219BAFE31}" type="pres">
      <dgm:prSet presAssocID="{168FDE9F-E779-4113-B1B5-61A6419702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D82F19A-DA17-47E1-84E0-940EB9A58043}" type="pres">
      <dgm:prSet presAssocID="{168FDE9F-E779-4113-B1B5-61A6419702E5}" presName="spaceRect" presStyleCnt="0"/>
      <dgm:spPr/>
    </dgm:pt>
    <dgm:pt modelId="{1CB56190-0C7B-4960-A105-C7399C3B3512}" type="pres">
      <dgm:prSet presAssocID="{168FDE9F-E779-4113-B1B5-61A6419702E5}" presName="textRect" presStyleLbl="revTx" presStyleIdx="1" presStyleCnt="3">
        <dgm:presLayoutVars>
          <dgm:chMax val="1"/>
          <dgm:chPref val="1"/>
        </dgm:presLayoutVars>
      </dgm:prSet>
      <dgm:spPr/>
    </dgm:pt>
    <dgm:pt modelId="{3A442665-44C4-4E4F-AFCF-D0C3E294500C}" type="pres">
      <dgm:prSet presAssocID="{822C9BF6-8F0F-4FF2-829A-014068F00761}" presName="sibTrans" presStyleCnt="0"/>
      <dgm:spPr/>
    </dgm:pt>
    <dgm:pt modelId="{26CA062B-7B1D-474B-AB57-437299BBDACC}" type="pres">
      <dgm:prSet presAssocID="{200434E1-C8EC-4F61-8804-A108A0A5AADF}" presName="compNode" presStyleCnt="0"/>
      <dgm:spPr/>
    </dgm:pt>
    <dgm:pt modelId="{5FA32F88-1AC8-472E-8FD9-AD123D119675}" type="pres">
      <dgm:prSet presAssocID="{200434E1-C8EC-4F61-8804-A108A0A5AA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127B9C9-0586-44E1-BD79-520ACFF61CC0}" type="pres">
      <dgm:prSet presAssocID="{200434E1-C8EC-4F61-8804-A108A0A5AADF}" presName="spaceRect" presStyleCnt="0"/>
      <dgm:spPr/>
    </dgm:pt>
    <dgm:pt modelId="{D882C13F-2A43-47F5-BBEF-00F0B4B7CA2B}" type="pres">
      <dgm:prSet presAssocID="{200434E1-C8EC-4F61-8804-A108A0A5AA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B95C60D-9106-4B0F-ACD0-4A6BA095CA66}" type="presOf" srcId="{168FDE9F-E779-4113-B1B5-61A6419702E5}" destId="{1CB56190-0C7B-4960-A105-C7399C3B3512}" srcOrd="0" destOrd="0" presId="urn:microsoft.com/office/officeart/2018/2/layout/IconLabelList"/>
    <dgm:cxn modelId="{B170D310-5FCF-40EC-8C3E-115D6126837A}" srcId="{1A1B512A-DB6C-4943-A8D2-CAB2B5026752}" destId="{200434E1-C8EC-4F61-8804-A108A0A5AADF}" srcOrd="2" destOrd="0" parTransId="{709E377F-D6EE-45CA-AE6C-AD780521C65A}" sibTransId="{1F717212-04DD-4366-A29A-80283CB2E898}"/>
    <dgm:cxn modelId="{1397CA30-8A74-4660-86E4-36FB3ADDC7F6}" type="presOf" srcId="{200434E1-C8EC-4F61-8804-A108A0A5AADF}" destId="{D882C13F-2A43-47F5-BBEF-00F0B4B7CA2B}" srcOrd="0" destOrd="0" presId="urn:microsoft.com/office/officeart/2018/2/layout/IconLabelList"/>
    <dgm:cxn modelId="{8E391632-ED75-49C3-B20C-65D440D01060}" srcId="{1A1B512A-DB6C-4943-A8D2-CAB2B5026752}" destId="{168FDE9F-E779-4113-B1B5-61A6419702E5}" srcOrd="1" destOrd="0" parTransId="{34D4F402-335F-46AA-B9D1-8ED08F6137FA}" sibTransId="{822C9BF6-8F0F-4FF2-829A-014068F00761}"/>
    <dgm:cxn modelId="{8C8AE243-F489-4D45-AE96-C61B5C4AD0E0}" type="presOf" srcId="{1A1B512A-DB6C-4943-A8D2-CAB2B5026752}" destId="{D3C0FD82-8955-43BD-9E8A-3983FCDE6DC7}" srcOrd="0" destOrd="0" presId="urn:microsoft.com/office/officeart/2018/2/layout/IconLabelList"/>
    <dgm:cxn modelId="{3885A878-C70C-44B4-9F65-2A5FF37CF2AC}" srcId="{1A1B512A-DB6C-4943-A8D2-CAB2B5026752}" destId="{CD820DDB-0B51-41BA-B309-A07E62818E30}" srcOrd="0" destOrd="0" parTransId="{60E9581E-227F-4051-9D0B-4BDF3927F07C}" sibTransId="{E656DCB6-923B-464D-BF99-2A71C2A8E90E}"/>
    <dgm:cxn modelId="{A980EADF-5076-46DE-B09B-92AC19EDE9DB}" type="presOf" srcId="{CD820DDB-0B51-41BA-B309-A07E62818E30}" destId="{12D6DEA5-54F7-43F4-825A-8D655FF28CE8}" srcOrd="0" destOrd="0" presId="urn:microsoft.com/office/officeart/2018/2/layout/IconLabelList"/>
    <dgm:cxn modelId="{01F0941C-EF81-47C1-A024-94DD6922E2BD}" type="presParOf" srcId="{D3C0FD82-8955-43BD-9E8A-3983FCDE6DC7}" destId="{4D833F5C-FFAD-4FC6-B17C-D9C2D54C47F6}" srcOrd="0" destOrd="0" presId="urn:microsoft.com/office/officeart/2018/2/layout/IconLabelList"/>
    <dgm:cxn modelId="{8E19959E-60E9-409C-BE0C-E5362EE78F70}" type="presParOf" srcId="{4D833F5C-FFAD-4FC6-B17C-D9C2D54C47F6}" destId="{FE828C85-FAEE-40E2-99C6-4239E7C8EDB8}" srcOrd="0" destOrd="0" presId="urn:microsoft.com/office/officeart/2018/2/layout/IconLabelList"/>
    <dgm:cxn modelId="{EFAE8FDF-1A11-46CC-840B-9BD170DCE2A3}" type="presParOf" srcId="{4D833F5C-FFAD-4FC6-B17C-D9C2D54C47F6}" destId="{EE2C2E42-7B83-415C-8431-9F03830E10D7}" srcOrd="1" destOrd="0" presId="urn:microsoft.com/office/officeart/2018/2/layout/IconLabelList"/>
    <dgm:cxn modelId="{45C309F3-8BC3-476F-8761-8062FB86CFEB}" type="presParOf" srcId="{4D833F5C-FFAD-4FC6-B17C-D9C2D54C47F6}" destId="{12D6DEA5-54F7-43F4-825A-8D655FF28CE8}" srcOrd="2" destOrd="0" presId="urn:microsoft.com/office/officeart/2018/2/layout/IconLabelList"/>
    <dgm:cxn modelId="{E2E13C96-056E-4E9C-9C96-E2C657F322B7}" type="presParOf" srcId="{D3C0FD82-8955-43BD-9E8A-3983FCDE6DC7}" destId="{E42A957A-9D39-49BC-825B-349F1B33F88C}" srcOrd="1" destOrd="0" presId="urn:microsoft.com/office/officeart/2018/2/layout/IconLabelList"/>
    <dgm:cxn modelId="{02E4A2C7-B646-4597-94C0-42C33F78D78A}" type="presParOf" srcId="{D3C0FD82-8955-43BD-9E8A-3983FCDE6DC7}" destId="{EAE622E9-606F-404C-87E1-464F4BA557AC}" srcOrd="2" destOrd="0" presId="urn:microsoft.com/office/officeart/2018/2/layout/IconLabelList"/>
    <dgm:cxn modelId="{C704A150-39A1-47FD-98E1-116C5C8CB031}" type="presParOf" srcId="{EAE622E9-606F-404C-87E1-464F4BA557AC}" destId="{75E615C4-853C-4AEB-B5FF-DEA219BAFE31}" srcOrd="0" destOrd="0" presId="urn:microsoft.com/office/officeart/2018/2/layout/IconLabelList"/>
    <dgm:cxn modelId="{DD8132C1-6333-46EA-AE2B-377DFC59B0AE}" type="presParOf" srcId="{EAE622E9-606F-404C-87E1-464F4BA557AC}" destId="{8D82F19A-DA17-47E1-84E0-940EB9A58043}" srcOrd="1" destOrd="0" presId="urn:microsoft.com/office/officeart/2018/2/layout/IconLabelList"/>
    <dgm:cxn modelId="{2586BD39-7214-442D-B4E2-774AD48F85E4}" type="presParOf" srcId="{EAE622E9-606F-404C-87E1-464F4BA557AC}" destId="{1CB56190-0C7B-4960-A105-C7399C3B3512}" srcOrd="2" destOrd="0" presId="urn:microsoft.com/office/officeart/2018/2/layout/IconLabelList"/>
    <dgm:cxn modelId="{A0792F66-1F96-4FA5-AC6C-583AB390BFD5}" type="presParOf" srcId="{D3C0FD82-8955-43BD-9E8A-3983FCDE6DC7}" destId="{3A442665-44C4-4E4F-AFCF-D0C3E294500C}" srcOrd="3" destOrd="0" presId="urn:microsoft.com/office/officeart/2018/2/layout/IconLabelList"/>
    <dgm:cxn modelId="{97FDE922-306B-45E7-986D-CD49B0F13C21}" type="presParOf" srcId="{D3C0FD82-8955-43BD-9E8A-3983FCDE6DC7}" destId="{26CA062B-7B1D-474B-AB57-437299BBDACC}" srcOrd="4" destOrd="0" presId="urn:microsoft.com/office/officeart/2018/2/layout/IconLabelList"/>
    <dgm:cxn modelId="{1939BFC2-0729-49B4-A5F8-8702E1004D33}" type="presParOf" srcId="{26CA062B-7B1D-474B-AB57-437299BBDACC}" destId="{5FA32F88-1AC8-472E-8FD9-AD123D119675}" srcOrd="0" destOrd="0" presId="urn:microsoft.com/office/officeart/2018/2/layout/IconLabelList"/>
    <dgm:cxn modelId="{2B03BC42-072F-4561-8296-8EEE30FBFEBB}" type="presParOf" srcId="{26CA062B-7B1D-474B-AB57-437299BBDACC}" destId="{A127B9C9-0586-44E1-BD79-520ACFF61CC0}" srcOrd="1" destOrd="0" presId="urn:microsoft.com/office/officeart/2018/2/layout/IconLabelList"/>
    <dgm:cxn modelId="{848FDFE6-8635-488D-8477-D57C8EE22933}" type="presParOf" srcId="{26CA062B-7B1D-474B-AB57-437299BBDACC}" destId="{D882C13F-2A43-47F5-BBEF-00F0B4B7CA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28C85-FAEE-40E2-99C6-4239E7C8EDB8}">
      <dsp:nvSpPr>
        <dsp:cNvPr id="0" name=""/>
        <dsp:cNvSpPr/>
      </dsp:nvSpPr>
      <dsp:spPr>
        <a:xfrm>
          <a:off x="1515641" y="311026"/>
          <a:ext cx="798134" cy="798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6DEA5-54F7-43F4-825A-8D655FF28CE8}">
      <dsp:nvSpPr>
        <dsp:cNvPr id="0" name=""/>
        <dsp:cNvSpPr/>
      </dsp:nvSpPr>
      <dsp:spPr>
        <a:xfrm>
          <a:off x="1027892" y="138738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 Collected Information.</a:t>
          </a:r>
        </a:p>
      </dsp:txBody>
      <dsp:txXfrm>
        <a:off x="1027892" y="1387386"/>
        <a:ext cx="1773632" cy="709453"/>
      </dsp:txXfrm>
    </dsp:sp>
    <dsp:sp modelId="{75E615C4-853C-4AEB-B5FF-DEA219BAFE31}">
      <dsp:nvSpPr>
        <dsp:cNvPr id="0" name=""/>
        <dsp:cNvSpPr/>
      </dsp:nvSpPr>
      <dsp:spPr>
        <a:xfrm>
          <a:off x="3599660" y="311026"/>
          <a:ext cx="798134" cy="798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56190-0C7B-4960-A105-C7399C3B3512}">
      <dsp:nvSpPr>
        <dsp:cNvPr id="0" name=""/>
        <dsp:cNvSpPr/>
      </dsp:nvSpPr>
      <dsp:spPr>
        <a:xfrm>
          <a:off x="3111911" y="138738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Steal Information.</a:t>
          </a:r>
        </a:p>
      </dsp:txBody>
      <dsp:txXfrm>
        <a:off x="3111911" y="1387386"/>
        <a:ext cx="1773632" cy="709453"/>
      </dsp:txXfrm>
    </dsp:sp>
    <dsp:sp modelId="{5FA32F88-1AC8-472E-8FD9-AD123D119675}">
      <dsp:nvSpPr>
        <dsp:cNvPr id="0" name=""/>
        <dsp:cNvSpPr/>
      </dsp:nvSpPr>
      <dsp:spPr>
        <a:xfrm>
          <a:off x="2557651" y="2540248"/>
          <a:ext cx="798134" cy="798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2C13F-2A43-47F5-BBEF-00F0B4B7CA2B}">
      <dsp:nvSpPr>
        <dsp:cNvPr id="0" name=""/>
        <dsp:cNvSpPr/>
      </dsp:nvSpPr>
      <dsp:spPr>
        <a:xfrm>
          <a:off x="2069902" y="36166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Machine Learning projects.</a:t>
          </a:r>
        </a:p>
      </dsp:txBody>
      <dsp:txXfrm>
        <a:off x="2069902" y="3616608"/>
        <a:ext cx="1773632" cy="709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1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8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3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4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5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8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C78B8E-DD32-4C3E-A3B6-DAE91E3D248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3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8B8E-DD32-4C3E-A3B6-DAE91E3D248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10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BFAD4-23F6-42B0-8161-FDF804481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067" y="802298"/>
            <a:ext cx="6728861" cy="5116985"/>
          </a:xfrm>
        </p:spPr>
        <p:txBody>
          <a:bodyPr anchor="ctr">
            <a:normAutofit/>
          </a:bodyPr>
          <a:lstStyle/>
          <a:p>
            <a:r>
              <a:rPr lang="en-US" sz="6100" dirty="0"/>
              <a:t>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7BE99-8AE6-4475-9984-65579495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2" y="802298"/>
            <a:ext cx="3401174" cy="5116985"/>
          </a:xfrm>
        </p:spPr>
        <p:txBody>
          <a:bodyPr anchor="ctr">
            <a:normAutofit/>
          </a:bodyPr>
          <a:lstStyle/>
          <a:p>
            <a:pPr algn="r"/>
            <a:r>
              <a:rPr lang="en-US" sz="1600"/>
              <a:t>Nichita Trifan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0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866F8-44B7-4778-A14E-3CBB190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WHY Web scraping?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95809E-FEDE-DADE-C612-EFC9EB090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35044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455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9" name="Picture 1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0" name="Straight Connector 1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4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2" name="Rectangle 1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C4E3B-EE3A-4BE6-B4C4-7310C097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THE DOM</a:t>
            </a:r>
            <a:br>
              <a:rPr lang="en-US" sz="3300" dirty="0"/>
            </a:br>
            <a:r>
              <a:rPr lang="en-US" sz="3300" dirty="0"/>
              <a:t>(Document object model)</a:t>
            </a:r>
          </a:p>
        </p:txBody>
      </p:sp>
      <p:cxnSp>
        <p:nvCxnSpPr>
          <p:cNvPr id="1034" name="Straight Connector 1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5" name="Group 1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36" name="Rectangle 1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cument Object Model - Wikipedia">
            <a:extLst>
              <a:ext uri="{FF2B5EF4-FFF2-40B4-BE49-F238E27FC236}">
                <a16:creationId xmlns:a16="http://schemas.microsoft.com/office/drawing/2014/main" id="{3F8D8169-8419-4A7F-B347-4E098749C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3619" y="1001540"/>
            <a:ext cx="3990601" cy="413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40" name="Straight Connector 1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59C21E83-C216-4AD6-B053-7A97BC022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1" r="-1" b="202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FE657-E43D-4BB7-8E5B-D73153C4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tools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3DEB-73F5-415C-8164-6E53180A8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Python 3</a:t>
            </a:r>
          </a:p>
          <a:p>
            <a:r>
              <a:rPr lang="en-US" sz="4000" dirty="0"/>
              <a:t>beautifulsoup4</a:t>
            </a:r>
          </a:p>
          <a:p>
            <a:r>
              <a:rPr lang="en-US" sz="4000" dirty="0"/>
              <a:t>requests</a:t>
            </a:r>
          </a:p>
        </p:txBody>
      </p: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1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6887-203B-4B09-95FC-ACA646A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F080-C600-4095-85AA-8C1504BF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1" y="2015732"/>
            <a:ext cx="9670554" cy="4037749"/>
          </a:xfrm>
        </p:spPr>
        <p:txBody>
          <a:bodyPr/>
          <a:lstStyle/>
          <a:p>
            <a:r>
              <a:rPr lang="en-US" dirty="0"/>
              <a:t>Find data on a webpage.</a:t>
            </a:r>
          </a:p>
          <a:p>
            <a:r>
              <a:rPr lang="en-US" dirty="0"/>
              <a:t>Find the way to get it:</a:t>
            </a:r>
          </a:p>
          <a:p>
            <a:pPr lvl="1"/>
            <a:r>
              <a:rPr lang="en-US" dirty="0"/>
              <a:t>Class name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Other attributes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 selector</a:t>
            </a:r>
          </a:p>
          <a:p>
            <a:pPr lvl="1"/>
            <a:r>
              <a:rPr lang="en-US" dirty="0"/>
              <a:t>XPATH (the worst way!)</a:t>
            </a:r>
          </a:p>
          <a:p>
            <a:r>
              <a:rPr lang="en-US" dirty="0"/>
              <a:t>Organize and Store data.</a:t>
            </a:r>
          </a:p>
        </p:txBody>
      </p:sp>
    </p:spTree>
    <p:extLst>
      <p:ext uri="{BB962C8B-B14F-4D97-AF65-F5344CB8AC3E}">
        <p14:creationId xmlns:p14="http://schemas.microsoft.com/office/powerpoint/2010/main" val="5984147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115</TotalTime>
  <Words>65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Web Scraping</vt:lpstr>
      <vt:lpstr>WHY Web scraping?</vt:lpstr>
      <vt:lpstr>THE DOM (Document object model)</vt:lpstr>
      <vt:lpstr>tools</vt:lpstr>
      <vt:lpstr>Main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Nichita Trifan</dc:creator>
  <cp:lastModifiedBy>Nichita Trifan</cp:lastModifiedBy>
  <cp:revision>2</cp:revision>
  <dcterms:created xsi:type="dcterms:W3CDTF">2022-04-01T15:32:35Z</dcterms:created>
  <dcterms:modified xsi:type="dcterms:W3CDTF">2022-04-03T01:08:43Z</dcterms:modified>
</cp:coreProperties>
</file>