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3"/>
  </p:notesMasterIdLst>
  <p:sldIdLst>
    <p:sldId id="419" r:id="rId2"/>
  </p:sldIdLst>
  <p:sldSz cx="9144000" cy="6858000" type="screen4x3"/>
  <p:notesSz cx="6858000" cy="91440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dobe Caslon Pro Bold" pitchFamily="18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dobe Caslon Pro Bold" pitchFamily="18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dobe Caslon Pro Bold" pitchFamily="18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dobe Caslon Pro Bold" pitchFamily="18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dobe Caslon Pro Bold" pitchFamily="18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Adobe Caslon Pro Bold" pitchFamily="18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Adobe Caslon Pro Bold" pitchFamily="18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Adobe Caslon Pro Bold" pitchFamily="18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Adobe Caslon Pro Bold" pitchFamily="18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6600"/>
    <a:srgbClr val="FF9966"/>
    <a:srgbClr val="FF0000"/>
    <a:srgbClr val="CCCCFF"/>
    <a:srgbClr val="FF99FF"/>
    <a:srgbClr val="FFCCCC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7AC3CCA-C797-4891-BE02-D94E43425B78}" styleName="スタイル (中間)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72" autoAdjust="0"/>
    <p:restoredTop sz="86364" autoAdjust="0"/>
  </p:normalViewPr>
  <p:slideViewPr>
    <p:cSldViewPr snapToObjects="1">
      <p:cViewPr varScale="1">
        <p:scale>
          <a:sx n="91" d="100"/>
          <a:sy n="91" d="100"/>
        </p:scale>
        <p:origin x="-149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9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98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ea typeface="ＭＳ Ｐゴシック" pitchFamily="50" charset="-128"/>
              </a:defRPr>
            </a:lvl1pPr>
          </a:lstStyle>
          <a:p>
            <a:pPr>
              <a:defRPr/>
            </a:pPr>
            <a:fld id="{168A1C7A-4C64-4EBC-9753-12966C1D9A4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666594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26" descr="B_titlemaster_b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027" descr="B_titlemaster_title_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6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28" descr="footer_b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1588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029" descr="footer_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1588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1032"/>
          <p:cNvSpPr txBox="1">
            <a:spLocks noChangeArrowheads="1"/>
          </p:cNvSpPr>
          <p:nvPr/>
        </p:nvSpPr>
        <p:spPr bwMode="auto">
          <a:xfrm>
            <a:off x="4754563" y="6550025"/>
            <a:ext cx="4402137" cy="23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dobe Caslon Pro Bold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dobe Caslon Pro Bold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dobe Caslon Pro Bold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dobe Caslon Pro Bold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dobe Caslon Pro Bold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dobe Caslon Pro Bold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dobe Caslon Pro Bold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dobe Caslon Pro Bold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dobe Caslon Pro Bold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r>
              <a:rPr kumimoji="0" lang="en-US" altLang="ja-JP" sz="900" b="1" dirty="0" smtClean="0">
                <a:solidFill>
                  <a:srgbClr val="4B007D"/>
                </a:solidFill>
                <a:latin typeface="Tahoma" pitchFamily="34" charset="0"/>
              </a:rPr>
              <a:t>Copyright (C) 2013 National Institute of Informatics, All rights reserved.</a:t>
            </a:r>
            <a:endParaRPr lang="en-US" altLang="ja-JP" sz="900" b="1" dirty="0" smtClean="0">
              <a:solidFill>
                <a:srgbClr val="4B007D"/>
              </a:solidFill>
              <a:latin typeface="Tahoma" pitchFamily="34" charset="0"/>
            </a:endParaRPr>
          </a:p>
        </p:txBody>
      </p:sp>
      <p:sp>
        <p:nvSpPr>
          <p:cNvPr id="126982" name="Rectangle 1030"/>
          <p:cNvSpPr>
            <a:spLocks noGrp="1" noChangeArrowheads="1"/>
          </p:cNvSpPr>
          <p:nvPr>
            <p:ph type="ctrTitle"/>
          </p:nvPr>
        </p:nvSpPr>
        <p:spPr>
          <a:xfrm>
            <a:off x="703263" y="1209675"/>
            <a:ext cx="7737475" cy="1457325"/>
          </a:xfrm>
        </p:spPr>
        <p:txBody>
          <a:bodyPr anchor="ctr"/>
          <a:lstStyle>
            <a:lvl1pPr>
              <a:defRPr sz="4400"/>
            </a:lvl1pPr>
          </a:lstStyle>
          <a:p>
            <a:pPr lvl="0"/>
            <a:r>
              <a:rPr lang="ja-JP" altLang="en-US" noProof="0" smtClean="0"/>
              <a:t>マスター タイトルの書式設定</a:t>
            </a:r>
            <a:endParaRPr lang="en-US" altLang="ja-JP" noProof="0" smtClean="0"/>
          </a:p>
        </p:txBody>
      </p:sp>
      <p:sp>
        <p:nvSpPr>
          <p:cNvPr id="126983" name="Rectangle 1031"/>
          <p:cNvSpPr>
            <a:spLocks noGrp="1" noChangeArrowheads="1"/>
          </p:cNvSpPr>
          <p:nvPr>
            <p:ph type="subTitle" idx="1"/>
          </p:nvPr>
        </p:nvSpPr>
        <p:spPr>
          <a:xfrm>
            <a:off x="1979613" y="3486150"/>
            <a:ext cx="6461125" cy="1455738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000"/>
            </a:lvl1pPr>
          </a:lstStyle>
          <a:p>
            <a:pPr lvl="0"/>
            <a:r>
              <a:rPr lang="ja-JP" altLang="en-US" noProof="0" smtClean="0"/>
              <a:t>マスター サブタイトルの書式設定</a:t>
            </a:r>
          </a:p>
        </p:txBody>
      </p:sp>
      <p:sp>
        <p:nvSpPr>
          <p:cNvPr id="9" name="Rectangle 1033"/>
          <p:cNvSpPr>
            <a:spLocks noGrp="1" noChangeArrowheads="1"/>
          </p:cNvSpPr>
          <p:nvPr>
            <p:ph type="ftr" sz="quarter" idx="10"/>
          </p:nvPr>
        </p:nvSpPr>
        <p:spPr>
          <a:xfrm>
            <a:off x="1828800" y="6494463"/>
            <a:ext cx="2849563" cy="30638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151626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7CDEC5-D14A-436B-B5C0-4189B5590F7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876360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15100" y="838200"/>
            <a:ext cx="1943100" cy="5486400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85800" y="838200"/>
            <a:ext cx="5676900" cy="548640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53093C-80B3-48D3-A3B4-0E5E67890E9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169846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0E3B26-51FA-4F86-ACC8-2497C845883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18846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3556CC-9208-405A-B27B-DD8FD69EB0B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73052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85800" y="1889125"/>
            <a:ext cx="3810000" cy="4435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89125"/>
            <a:ext cx="3810000" cy="4435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31EA5E-B079-4504-B7DF-F50A362E3EB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68286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395A53-A360-46AA-84A9-F5B3B1E5569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67536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364335-06C9-4C2C-B544-08BA429F348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36497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0027C7-563C-49AD-890D-1BC962FCC84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71840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1E0F4A-557B-4885-8727-E6C450CBF0B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54068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 smtClean="0"/>
              <a:t>アイコンをクリックして図を追加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519FD2-0185-470E-8250-DA1BD33382B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0735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_slidemaster_b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7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footer_b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3175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footer_e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1588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 descr="B_slidemaster_title_e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20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89125"/>
            <a:ext cx="7772400" cy="443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125959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827213" y="6496050"/>
            <a:ext cx="28495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900" b="1">
                <a:solidFill>
                  <a:srgbClr val="4B007D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25960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200775" y="125413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>
                <a:latin typeface="ＭＳ Ｐゴシック" pitchFamily="50" charset="-128"/>
                <a:ea typeface="ＭＳ Ｐゴシック" pitchFamily="50" charset="-128"/>
              </a:defRPr>
            </a:lvl1pPr>
          </a:lstStyle>
          <a:p>
            <a:pPr>
              <a:defRPr/>
            </a:pPr>
            <a:fld id="{C1E508FD-A95F-4D68-B097-FFD42F59F29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4754563" y="6550025"/>
            <a:ext cx="4435475" cy="23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dobe Caslon Pro Bold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dobe Caslon Pro Bold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dobe Caslon Pro Bold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dobe Caslon Pro Bold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dobe Caslon Pro Bold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dobe Caslon Pro Bold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dobe Caslon Pro Bold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dobe Caslon Pro Bold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dobe Caslon Pro Bold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r>
              <a:rPr kumimoji="0" lang="en-US" altLang="ja-JP" sz="900" b="1" dirty="0" smtClean="0">
                <a:solidFill>
                  <a:srgbClr val="4B007D"/>
                </a:solidFill>
                <a:latin typeface="Tahoma" pitchFamily="34" charset="0"/>
              </a:rPr>
              <a:t>Copyright (C) 2013  National Institute of Informatics, All rights reserved.</a:t>
            </a:r>
            <a:endParaRPr lang="en-US" altLang="ja-JP" sz="900" b="1" dirty="0" smtClean="0">
              <a:solidFill>
                <a:srgbClr val="4B007D"/>
              </a:solidFill>
              <a:latin typeface="Tahoma" pitchFamily="34" charset="0"/>
            </a:endParaRP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838200"/>
            <a:ext cx="7772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 </a:t>
            </a:r>
            <a:r>
              <a:rPr lang="en-US" altLang="ja-JP" smtClean="0"/>
              <a:t>Master title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1" r:id="rId1"/>
    <p:sldLayoutId id="2147484131" r:id="rId2"/>
    <p:sldLayoutId id="2147484132" r:id="rId3"/>
    <p:sldLayoutId id="2147484133" r:id="rId4"/>
    <p:sldLayoutId id="2147484134" r:id="rId5"/>
    <p:sldLayoutId id="2147484135" r:id="rId6"/>
    <p:sldLayoutId id="2147484136" r:id="rId7"/>
    <p:sldLayoutId id="2147484137" r:id="rId8"/>
    <p:sldLayoutId id="2147484138" r:id="rId9"/>
    <p:sldLayoutId id="2147484139" r:id="rId10"/>
    <p:sldLayoutId id="2147484140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rgbClr val="003399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rgbClr val="003399"/>
          </a:solidFill>
          <a:latin typeface="Arial Rounded MT Bold" pitchFamily="34" charset="0"/>
          <a:ea typeface="HGP創英角ｺﾞｼｯｸUB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rgbClr val="003399"/>
          </a:solidFill>
          <a:latin typeface="Arial Rounded MT Bold" pitchFamily="34" charset="0"/>
          <a:ea typeface="HGP創英角ｺﾞｼｯｸUB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rgbClr val="003399"/>
          </a:solidFill>
          <a:latin typeface="Arial Rounded MT Bold" pitchFamily="34" charset="0"/>
          <a:ea typeface="HGP創英角ｺﾞｼｯｸUB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rgbClr val="003399"/>
          </a:solidFill>
          <a:latin typeface="Arial Rounded MT Bold" pitchFamily="34" charset="0"/>
          <a:ea typeface="HGP創英角ｺﾞｼｯｸUB" pitchFamily="5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rgbClr val="003399"/>
          </a:solidFill>
          <a:latin typeface="Arial Rounded MT Bold" pitchFamily="34" charset="0"/>
          <a:ea typeface="HGP創英角ｺﾞｼｯｸUB" pitchFamily="5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rgbClr val="003399"/>
          </a:solidFill>
          <a:latin typeface="Arial Rounded MT Bold" pitchFamily="34" charset="0"/>
          <a:ea typeface="HGP創英角ｺﾞｼｯｸUB" pitchFamily="5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rgbClr val="003399"/>
          </a:solidFill>
          <a:latin typeface="Arial Rounded MT Bold" pitchFamily="34" charset="0"/>
          <a:ea typeface="HGP創英角ｺﾞｼｯｸUB" pitchFamily="5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rgbClr val="003399"/>
          </a:solidFill>
          <a:latin typeface="Arial Rounded MT Bold" pitchFamily="34" charset="0"/>
          <a:ea typeface="HGP創英角ｺﾞｼｯｸUB" pitchFamily="50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380B7"/>
        </a:buClr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1C99C4"/>
        </a:buClr>
        <a:buFont typeface="Wingdings" pitchFamily="2" charset="2"/>
        <a:buChar char="n"/>
        <a:defRPr kumimoji="1" sz="26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4FAACE"/>
        </a:buClr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4EBDD7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80BBD9"/>
        </a:buClr>
        <a:buFont typeface="Wingdings" pitchFamily="2" charset="2"/>
        <a:buChar char="n"/>
        <a:defRPr kumimoji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80BBD9"/>
        </a:buClr>
        <a:buFont typeface="Wingdings" pitchFamily="2" charset="2"/>
        <a:buChar char="n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80BBD9"/>
        </a:buClr>
        <a:buFont typeface="Wingdings" pitchFamily="2" charset="2"/>
        <a:buChar char="n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80BBD9"/>
        </a:buClr>
        <a:buFont typeface="Wingdings" pitchFamily="2" charset="2"/>
        <a:buChar char="n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80BBD9"/>
        </a:buClr>
        <a:buFont typeface="Wingdings" pitchFamily="2" charset="2"/>
        <a:buChar char="n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70E3B26-51FA-4F86-ACC8-2497C845883E}" type="slidenum">
              <a:rPr lang="en-US" altLang="ja-JP" smtClean="0"/>
              <a:pPr>
                <a:defRPr/>
              </a:pPr>
              <a:t>1</a:t>
            </a:fld>
            <a:endParaRPr lang="en-US" altLang="ja-JP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9539232"/>
              </p:ext>
            </p:extLst>
          </p:nvPr>
        </p:nvGraphicFramePr>
        <p:xfrm>
          <a:off x="1259632" y="980728"/>
          <a:ext cx="1080120" cy="1008111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60040"/>
                <a:gridCol w="360040"/>
                <a:gridCol w="360040"/>
              </a:tblGrid>
              <a:tr h="336037"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36037"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36037"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4626613"/>
              </p:ext>
            </p:extLst>
          </p:nvPr>
        </p:nvGraphicFramePr>
        <p:xfrm>
          <a:off x="2627784" y="980728"/>
          <a:ext cx="1080120" cy="1008111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60040"/>
                <a:gridCol w="360040"/>
                <a:gridCol w="360040"/>
              </a:tblGrid>
              <a:tr h="336037"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36037"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36037"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9074509"/>
              </p:ext>
            </p:extLst>
          </p:nvPr>
        </p:nvGraphicFramePr>
        <p:xfrm>
          <a:off x="3995936" y="980728"/>
          <a:ext cx="1080120" cy="1008111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60040"/>
                <a:gridCol w="360040"/>
                <a:gridCol w="360040"/>
              </a:tblGrid>
              <a:tr h="336037"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36037"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36037"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8401135"/>
              </p:ext>
            </p:extLst>
          </p:nvPr>
        </p:nvGraphicFramePr>
        <p:xfrm>
          <a:off x="5364088" y="980728"/>
          <a:ext cx="1080120" cy="1007354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60040"/>
                <a:gridCol w="360040"/>
                <a:gridCol w="360040"/>
              </a:tblGrid>
              <a:tr h="336037"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12035"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36037"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テキスト ボックス 9"/>
          <p:cNvSpPr txBox="1"/>
          <p:nvPr/>
        </p:nvSpPr>
        <p:spPr>
          <a:xfrm>
            <a:off x="1259632" y="197954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800" dirty="0"/>
              <a:t>誕生</a:t>
            </a:r>
            <a:endParaRPr kumimoji="1" lang="ja-JP" altLang="en-US" sz="18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627784" y="197954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800" dirty="0" smtClean="0"/>
              <a:t>生存</a:t>
            </a:r>
            <a:endParaRPr kumimoji="1" lang="ja-JP" altLang="en-US" sz="18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995936" y="198884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800" dirty="0"/>
              <a:t>過疎</a:t>
            </a:r>
            <a:endParaRPr kumimoji="1" lang="ja-JP" altLang="en-US" sz="18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364088" y="198884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800" dirty="0"/>
              <a:t>過密</a:t>
            </a:r>
            <a:endParaRPr kumimoji="1" lang="ja-JP" altLang="en-US" sz="1800" dirty="0"/>
          </a:p>
        </p:txBody>
      </p:sp>
      <p:graphicFrame>
        <p:nvGraphicFramePr>
          <p:cNvPr id="2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0695694"/>
              </p:ext>
            </p:extLst>
          </p:nvPr>
        </p:nvGraphicFramePr>
        <p:xfrm>
          <a:off x="1799693" y="3356992"/>
          <a:ext cx="2412270" cy="239024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44610"/>
                <a:gridCol w="344610"/>
                <a:gridCol w="344610"/>
                <a:gridCol w="344610"/>
                <a:gridCol w="344610"/>
                <a:gridCol w="344610"/>
                <a:gridCol w="344610"/>
              </a:tblGrid>
              <a:tr h="341463">
                <a:tc>
                  <a:txBody>
                    <a:bodyPr/>
                    <a:lstStyle/>
                    <a:p>
                      <a:endParaRPr kumimoji="1" lang="ja-JP" altLang="en-US" sz="105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1463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1463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1463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1463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1463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1463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右中かっこ 2"/>
          <p:cNvSpPr/>
          <p:nvPr/>
        </p:nvSpPr>
        <p:spPr>
          <a:xfrm rot="16200000">
            <a:off x="2886724" y="2035321"/>
            <a:ext cx="238207" cy="2412272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右中かっこ 13"/>
          <p:cNvSpPr/>
          <p:nvPr/>
        </p:nvSpPr>
        <p:spPr>
          <a:xfrm rot="10800000">
            <a:off x="1555688" y="3360561"/>
            <a:ext cx="244002" cy="2386672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465767" y="2833191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/>
              <a:t>N</a:t>
            </a: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331640" y="4417367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/>
              <a:t>N</a:t>
            </a: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835696" y="5713511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/>
              <a:t>1</a:t>
            </a:r>
            <a:endParaRPr kumimoji="1" lang="en-US" altLang="ja-JP" sz="1400" dirty="0" smtClean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195736" y="5713511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/>
              <a:t>2</a:t>
            </a:r>
            <a:endParaRPr kumimoji="1" lang="en-US" altLang="ja-JP" sz="1400" dirty="0" smtClean="0"/>
          </a:p>
        </p:txBody>
      </p:sp>
      <p:cxnSp>
        <p:nvCxnSpPr>
          <p:cNvPr id="19" name="直線矢印コネクタ 18"/>
          <p:cNvCxnSpPr/>
          <p:nvPr/>
        </p:nvCxnSpPr>
        <p:spPr>
          <a:xfrm>
            <a:off x="2411760" y="5867399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4211964" y="3360561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/>
              <a:t>1</a:t>
            </a:r>
            <a:endParaRPr kumimoji="1" lang="en-US" altLang="ja-JP" sz="1400" dirty="0" smtClean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211963" y="3717032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/>
              <a:t>2</a:t>
            </a:r>
            <a:endParaRPr kumimoji="1" lang="en-US" altLang="ja-JP" sz="1400" dirty="0" smtClean="0"/>
          </a:p>
        </p:txBody>
      </p:sp>
      <p:cxnSp>
        <p:nvCxnSpPr>
          <p:cNvPr id="22" name="直線矢印コネクタ 21"/>
          <p:cNvCxnSpPr/>
          <p:nvPr/>
        </p:nvCxnSpPr>
        <p:spPr>
          <a:xfrm>
            <a:off x="4319976" y="4024809"/>
            <a:ext cx="0" cy="7185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>
            <a:off x="3491880" y="5747233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/>
              <a:t>X</a:t>
            </a: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4211964" y="4743400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/>
              <a:t>Y</a:t>
            </a:r>
          </a:p>
        </p:txBody>
      </p:sp>
      <p:cxnSp>
        <p:nvCxnSpPr>
          <p:cNvPr id="27" name="直線矢印コネクタ 26"/>
          <p:cNvCxnSpPr/>
          <p:nvPr/>
        </p:nvCxnSpPr>
        <p:spPr>
          <a:xfrm flipH="1">
            <a:off x="2465769" y="4553897"/>
            <a:ext cx="540058" cy="3433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テキスト ボックス 29"/>
          <p:cNvSpPr txBox="1"/>
          <p:nvPr/>
        </p:nvSpPr>
        <p:spPr>
          <a:xfrm>
            <a:off x="3005827" y="4265510"/>
            <a:ext cx="579005" cy="338554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/>
              <a:t>(2,5)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527036682"/>
      </p:ext>
    </p:extLst>
  </p:cSld>
  <p:clrMapOvr>
    <a:masterClrMapping/>
  </p:clrMapOvr>
</p:sld>
</file>

<file path=ppt/theme/theme1.xml><?xml version="1.0" encoding="utf-8"?>
<a:theme xmlns:a="http://schemas.openxmlformats.org/drawingml/2006/main" name="TOPSE2013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6600CC"/>
      </a:folHlink>
    </a:clrScheme>
    <a:fontScheme name="TopSE-design-v1.0">
      <a:majorFont>
        <a:latin typeface="Arial Rounded MT Bold"/>
        <a:ea typeface="HGP創英角ｺﾞｼｯｸUB"/>
        <a:cs typeface=""/>
      </a:majorFont>
      <a:minorFont>
        <a:latin typeface="HG丸ｺﾞｼｯｸM-PRO"/>
        <a:ea typeface="HG丸ｺﾞｼｯｸM-PRO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opSE-design-v1.0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opSE-design-v1.0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opSE-design-v1.0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opSE-design-v1.0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opSE-design-v1.0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opSE-design-v1.0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opSE-design-v1.0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TOPSE2013</Template>
  <TotalTime>25</TotalTime>
  <Words>16</Words>
  <Application>Microsoft Office PowerPoint</Application>
  <PresentationFormat>画面に合わせる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TOPSE2013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Usami Masanori</dc:creator>
  <cp:lastModifiedBy>Usami Masanori</cp:lastModifiedBy>
  <cp:revision>6</cp:revision>
  <dcterms:created xsi:type="dcterms:W3CDTF">2013-08-06T07:09:33Z</dcterms:created>
  <dcterms:modified xsi:type="dcterms:W3CDTF">2013-08-06T08:19:08Z</dcterms:modified>
</cp:coreProperties>
</file>