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SGJezPbCMfkXr4PUUZ4kX0678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69E25A-2F1C-41ED-8E76-7D17A18073F8}">
  <a:tblStyle styleId="{0F69E25A-2F1C-41ED-8E76-7D17A18073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22514" y="359227"/>
            <a:ext cx="9144000" cy="1409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Sprint 3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96043" y="2079173"/>
            <a:ext cx="9829799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Team Members:		John B., Nico L., Nick M.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Scrum Master: John 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Sprint period: 11/1/23 - 11/29/23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Team advisor: Dr. Fu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Summary </a:t>
            </a:r>
            <a:r>
              <a:rPr b="1" lang="en-US"/>
              <a:t>Sprint 3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838200" y="1690688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one: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 1. Excellent progress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 2. Very good progress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 3. Good progress 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    4. Little to no progress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you select 3 or 4, explain below: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Cause  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Actions: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Lesson learned:</a:t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1570723" y="2562095"/>
            <a:ext cx="3903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1570723" y="2973077"/>
            <a:ext cx="3903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1570723" y="3384059"/>
            <a:ext cx="390277" cy="3525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1584902" y="3795041"/>
            <a:ext cx="390277" cy="3525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Demo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3</a:t>
            </a:r>
            <a:r>
              <a:rPr b="1" lang="en-US"/>
              <a:t> Goal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Original sprint goal: </a:t>
            </a:r>
            <a:r>
              <a:rPr lang="en-US"/>
              <a:t>Final testing - ensure our project is able to accurately detect and catch ARP Poisoning Attacks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SETTLE ON A PROJECT NAME - we need a shorter, catchier name to refer to our project that fits our design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Accomplished work: In addition to the above, settings have been added (carryover from previous sprint)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Sprint percentage completion:  &gt;100%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3</a:t>
            </a:r>
            <a:r>
              <a:rPr b="1" lang="en-US"/>
              <a:t> Goal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Original demo goal: </a:t>
            </a:r>
            <a:r>
              <a:rPr lang="en-US"/>
              <a:t>Run Ettercap from attacker, run monitor.c from host, demonstrate our programs ability to detect the attack.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Accomplished demo: In addition to the above, we will show the various settings of the UI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 percentage completion: &gt;100%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3</a:t>
            </a:r>
            <a:r>
              <a:rPr b="1" lang="en-US"/>
              <a:t> Nico L. Backlog: </a:t>
            </a:r>
            <a:r>
              <a:rPr b="1" lang="en-US" sz="2000"/>
              <a:t>(a table for each team member)</a:t>
            </a:r>
            <a:endParaRPr/>
          </a:p>
        </p:txBody>
      </p:sp>
      <p:graphicFrame>
        <p:nvGraphicFramePr>
          <p:cNvPr id="103" name="Google Shape;103;p4"/>
          <p:cNvGraphicFramePr/>
          <p:nvPr/>
        </p:nvGraphicFramePr>
        <p:xfrm>
          <a:off x="391886" y="1349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{0F69E25A-2F1C-41ED-8E76-7D17A18073F8}</a:tableStyleId>
              </a:tblPr>
              <a:tblGrid>
                <a:gridCol w="738425"/>
                <a:gridCol w="3530575"/>
                <a:gridCol w="1262525"/>
                <a:gridCol w="1307125"/>
                <a:gridCol w="1676400"/>
                <a:gridCol w="2446875"/>
              </a:tblGrid>
              <a:tr h="127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Original Estimate (hours)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Logged hours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Completion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% completed (week completed)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Comment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any problems and how you solved them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8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Assist group members with compiler issues on monitor and log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6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Assist other members with VM set ups and running ARP poisoning attack for testing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9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Finished final touch-ups setting up all the VMs &amp; virtual network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8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Helped with presentation slides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20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18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100</a:t>
                      </a:r>
                      <a:r>
                        <a:rPr b="1" lang="en-US" sz="18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3</a:t>
            </a:r>
            <a:r>
              <a:rPr b="1" lang="en-US"/>
              <a:t> John B. Backlog:</a:t>
            </a:r>
            <a:endParaRPr/>
          </a:p>
        </p:txBody>
      </p:sp>
      <p:graphicFrame>
        <p:nvGraphicFramePr>
          <p:cNvPr id="109" name="Google Shape;109;p5"/>
          <p:cNvGraphicFramePr/>
          <p:nvPr/>
        </p:nvGraphicFramePr>
        <p:xfrm>
          <a:off x="391886" y="13498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{0F69E25A-2F1C-41ED-8E76-7D17A18073F8}</a:tableStyleId>
              </a:tblPr>
              <a:tblGrid>
                <a:gridCol w="725725"/>
                <a:gridCol w="3543275"/>
                <a:gridCol w="1262525"/>
                <a:gridCol w="1317800"/>
                <a:gridCol w="1604625"/>
                <a:gridCol w="2507975"/>
              </a:tblGrid>
              <a:tr h="127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Original Estimate (hours)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actual hours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Completion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(week completed or % completed)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Comment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any problems and how you solved them, new issues added later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8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Run ettercap attack with programs and see if it can catch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2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Debug monitor.c so attacks are detected and blocked properly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Clone VMs to new laptop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8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Run tests on monitor and log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20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18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100%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-101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3</a:t>
            </a:r>
            <a:r>
              <a:rPr b="1" lang="en-US"/>
              <a:t> Nick M. Backlog:</a:t>
            </a:r>
            <a:endParaRPr/>
          </a:p>
        </p:txBody>
      </p:sp>
      <p:graphicFrame>
        <p:nvGraphicFramePr>
          <p:cNvPr id="115" name="Google Shape;115;p6"/>
          <p:cNvGraphicFramePr/>
          <p:nvPr/>
        </p:nvGraphicFramePr>
        <p:xfrm>
          <a:off x="372036" y="924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{0F69E25A-2F1C-41ED-8E76-7D17A18073F8}</a:tableStyleId>
              </a:tblPr>
              <a:tblGrid>
                <a:gridCol w="713025"/>
                <a:gridCol w="3211750"/>
                <a:gridCol w="1056275"/>
                <a:gridCol w="762975"/>
                <a:gridCol w="1349750"/>
                <a:gridCol w="3957075"/>
              </a:tblGrid>
              <a:tr h="127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Original Estimate (hours)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Total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actual hours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Completion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(week completed or % completed)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Comment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any problems and how you solved them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8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Set up demo environment, modify project name on UI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Test full attack from start to finish with fixed monitor.c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6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Add settings to UI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US"/>
                        <a:t>Come up with settings to add to UI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8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Finish adding settings to UI; final testing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23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23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95</a:t>
                      </a:r>
                      <a:r>
                        <a:rPr b="1" lang="en-US" sz="1400" u="none" cap="none" strike="noStrike"/>
                        <a:t>%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9188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3</a:t>
            </a:r>
            <a:r>
              <a:rPr b="1" lang="en-US"/>
              <a:t> All:  </a:t>
            </a:r>
            <a:r>
              <a:rPr b="1" lang="en-US" sz="2000"/>
              <a:t>(totals about each team member – see example below)</a:t>
            </a:r>
            <a:endParaRPr/>
          </a:p>
        </p:txBody>
      </p:sp>
      <p:graphicFrame>
        <p:nvGraphicFramePr>
          <p:cNvPr id="121" name="Google Shape;121;p8"/>
          <p:cNvGraphicFramePr/>
          <p:nvPr/>
        </p:nvGraphicFramePr>
        <p:xfrm>
          <a:off x="391886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{0F69E25A-2F1C-41ED-8E76-7D17A18073F8}</a:tableStyleId>
              </a:tblPr>
              <a:tblGrid>
                <a:gridCol w="1025600"/>
                <a:gridCol w="2519525"/>
                <a:gridCol w="1456275"/>
                <a:gridCol w="1498600"/>
                <a:gridCol w="1066800"/>
                <a:gridCol w="1388525"/>
                <a:gridCol w="1905000"/>
              </a:tblGrid>
              <a:tr h="91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Sum Estimated Hours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Estimated hours/Team total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Sum Logged Hours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logged hours/Team total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Completion percentage tasks per person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6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John B.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20/63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(3</a:t>
                      </a:r>
                      <a:r>
                        <a:rPr lang="en-US" sz="1800"/>
                        <a:t>2</a:t>
                      </a:r>
                      <a:r>
                        <a:rPr lang="en-US" sz="1800" u="none" cap="none" strike="noStrike"/>
                        <a:t>%)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18</a:t>
                      </a:r>
                      <a:r>
                        <a:rPr lang="en-US" sz="1800" u="none" cap="none" strike="noStrike"/>
                        <a:t>/5</a:t>
                      </a:r>
                      <a:r>
                        <a:rPr lang="en-US" sz="1800"/>
                        <a:t>9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(3</a:t>
                      </a:r>
                      <a:r>
                        <a:rPr lang="en-US" sz="1800"/>
                        <a:t>1</a:t>
                      </a:r>
                      <a:r>
                        <a:rPr lang="en-US" sz="1800" u="none" cap="none" strike="noStrike"/>
                        <a:t>%)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Nico L.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20/63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(3</a:t>
                      </a:r>
                      <a:r>
                        <a:rPr lang="en-US" sz="1800"/>
                        <a:t>2</a:t>
                      </a:r>
                      <a:r>
                        <a:rPr lang="en-US" sz="1800" u="none" cap="none" strike="noStrike"/>
                        <a:t>%)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18/5</a:t>
                      </a:r>
                      <a:r>
                        <a:rPr lang="en-US" sz="1800"/>
                        <a:t>9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(31%)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100</a:t>
                      </a:r>
                      <a:r>
                        <a:rPr lang="en-US" sz="18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Nick 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23/63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(3</a:t>
                      </a:r>
                      <a:r>
                        <a:rPr lang="en-US" sz="1800"/>
                        <a:t>6</a:t>
                      </a:r>
                      <a:r>
                        <a:rPr lang="en-US" sz="1800" u="none" cap="none" strike="noStrike"/>
                        <a:t>%)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23</a:t>
                      </a:r>
                      <a:r>
                        <a:rPr lang="en-US" sz="1800" u="none" cap="none" strike="noStrike"/>
                        <a:t>/5</a:t>
                      </a:r>
                      <a:r>
                        <a:rPr lang="en-US" sz="1800"/>
                        <a:t>9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(3</a:t>
                      </a:r>
                      <a:r>
                        <a:rPr lang="en-US" sz="1800"/>
                        <a:t>8</a:t>
                      </a:r>
                      <a:r>
                        <a:rPr lang="en-US" sz="1800" u="none" cap="none" strike="noStrike"/>
                        <a:t>%)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95</a:t>
                      </a:r>
                      <a:r>
                        <a:rPr lang="en-US" sz="18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4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Total/average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sum = </a:t>
                      </a:r>
                      <a:r>
                        <a:rPr b="1" lang="en-US" sz="1800"/>
                        <a:t>63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sum = 5</a:t>
                      </a:r>
                      <a:r>
                        <a:rPr b="1" lang="en-US" sz="1800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98.3%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838188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3</a:t>
            </a:r>
            <a:r>
              <a:rPr b="1" lang="en-US"/>
              <a:t> issues </a:t>
            </a:r>
            <a:r>
              <a:rPr b="1" lang="en-US" sz="2000"/>
              <a:t>– things you had to change/add/didn’t work and your actions and results </a:t>
            </a:r>
            <a:endParaRPr sz="2000"/>
          </a:p>
        </p:txBody>
      </p:sp>
      <p:graphicFrame>
        <p:nvGraphicFramePr>
          <p:cNvPr id="127" name="Google Shape;127;p9"/>
          <p:cNvGraphicFramePr/>
          <p:nvPr/>
        </p:nvGraphicFramePr>
        <p:xfrm>
          <a:off x="369361" y="10895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{0F69E25A-2F1C-41ED-8E76-7D17A18073F8}</a:tableStyleId>
              </a:tblPr>
              <a:tblGrid>
                <a:gridCol w="389925"/>
                <a:gridCol w="1950725"/>
                <a:gridCol w="1467350"/>
                <a:gridCol w="2077950"/>
                <a:gridCol w="2985750"/>
                <a:gridCol w="2260250"/>
              </a:tblGrid>
              <a:tr h="8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Issue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Person(s) responsible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Situation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Action (change backlog, change specification, change design, etc)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Result (solved, partially solved, moved later)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97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10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1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87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Total:  Issues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Percentage Issues solved without delay: 100%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retrospective</a:t>
            </a:r>
            <a:r>
              <a:rPr lang="en-US"/>
              <a:t> </a:t>
            </a:r>
            <a:r>
              <a:rPr b="1" lang="en-US"/>
              <a:t>meeting </a:t>
            </a:r>
            <a:r>
              <a:rPr b="1" lang="en-US" sz="2000"/>
              <a:t>(last meeting of the sprint)</a:t>
            </a:r>
            <a:endParaRPr sz="2000"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38200" y="1825625"/>
            <a:ext cx="10515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Conclusions at the end of the Sprint: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Positive: We were able to complete most of what we wanted to do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  We worked together well to accomplish each week’s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Negative: Lining up our different schedules and communicating effectively continued to pose some challenges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2019-09-02T22:52:30Z</dcterms:created>
  <dc:creator>Simona Doboli</dc:creator>
</cp:coreProperties>
</file>