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116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2EED-741F-4B14-93CC-B94D450BF2A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573-C577-4323-9D1C-573622EA3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33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2EED-741F-4B14-93CC-B94D450BF2A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573-C577-4323-9D1C-573622EA3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378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2EED-741F-4B14-93CC-B94D450BF2A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573-C577-4323-9D1C-573622EA3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588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2EED-741F-4B14-93CC-B94D450BF2A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573-C577-4323-9D1C-573622EA3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62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2EED-741F-4B14-93CC-B94D450BF2A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573-C577-4323-9D1C-573622EA3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247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2EED-741F-4B14-93CC-B94D450BF2A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573-C577-4323-9D1C-573622EA3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26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2EED-741F-4B14-93CC-B94D450BF2A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573-C577-4323-9D1C-573622EA3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990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2EED-741F-4B14-93CC-B94D450BF2A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573-C577-4323-9D1C-573622EA3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77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2EED-741F-4B14-93CC-B94D450BF2A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573-C577-4323-9D1C-573622EA3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54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2EED-741F-4B14-93CC-B94D450BF2A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573-C577-4323-9D1C-573622EA3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26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2EED-741F-4B14-93CC-B94D450BF2A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3573-C577-4323-9D1C-573622EA3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74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2EED-741F-4B14-93CC-B94D450BF2A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3573-C577-4323-9D1C-573622EA31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13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2750884" y="-1638666"/>
            <a:ext cx="10872908" cy="2249141"/>
          </a:xfrm>
        </p:spPr>
        <p:txBody>
          <a:bodyPr>
            <a:normAutofit/>
          </a:bodyPr>
          <a:lstStyle/>
          <a:p>
            <a:r>
              <a:rPr lang="es-MX" sz="2800" dirty="0" smtClean="0"/>
              <a:t>Base de datos de tienda en </a:t>
            </a:r>
            <a:r>
              <a:rPr lang="es-MX" sz="2800" dirty="0" err="1" smtClean="0"/>
              <a:t>linea</a:t>
            </a:r>
            <a:endParaRPr lang="es-MX" sz="2800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5240"/>
              </p:ext>
            </p:extLst>
          </p:nvPr>
        </p:nvGraphicFramePr>
        <p:xfrm>
          <a:off x="8890001" y="797760"/>
          <a:ext cx="1854199" cy="112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4199">
                  <a:extLst>
                    <a:ext uri="{9D8B030D-6E8A-4147-A177-3AD203B41FA5}">
                      <a16:colId xmlns:a16="http://schemas.microsoft.com/office/drawing/2014/main" val="297573842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Categorias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90737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A_I (Autoincremento) P.K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458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s-MX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150)</a:t>
                      </a:r>
                      <a:endParaRPr lang="es-MX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08703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Descripcion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s-MX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300)</a:t>
                      </a:r>
                      <a:endParaRPr lang="es-MX" sz="1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869062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16282"/>
              </p:ext>
            </p:extLst>
          </p:nvPr>
        </p:nvGraphicFramePr>
        <p:xfrm>
          <a:off x="10110694" y="2299447"/>
          <a:ext cx="2081306" cy="23969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1306">
                  <a:extLst>
                    <a:ext uri="{9D8B030D-6E8A-4147-A177-3AD203B41FA5}">
                      <a16:colId xmlns:a16="http://schemas.microsoft.com/office/drawing/2014/main" val="3003029730"/>
                    </a:ext>
                  </a:extLst>
                </a:gridCol>
              </a:tblGrid>
              <a:tr h="224336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Usuarios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04724"/>
                  </a:ext>
                </a:extLst>
              </a:tr>
              <a:tr h="392588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A_I (Autoincremento) P.K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93532"/>
                  </a:ext>
                </a:extLst>
              </a:tr>
              <a:tr h="224336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100)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185051"/>
                  </a:ext>
                </a:extLst>
              </a:tr>
              <a:tr h="392588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Apellido</a:t>
                      </a:r>
                      <a:r>
                        <a:rPr lang="es-MX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s-MX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r>
                        <a:rPr lang="es-MX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100)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9124"/>
                  </a:ext>
                </a:extLst>
              </a:tr>
              <a:tr h="224336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Correo 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s-MX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100)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210221"/>
                  </a:ext>
                </a:extLst>
              </a:tr>
              <a:tr h="224336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Telefono</a:t>
                      </a:r>
                      <a:r>
                        <a:rPr lang="es-MX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s-MX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r>
                        <a:rPr lang="es-MX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20)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817222"/>
                  </a:ext>
                </a:extLst>
              </a:tr>
              <a:tr h="392588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Fecha_nacimiento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(Date)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29929"/>
                  </a:ext>
                </a:extLst>
              </a:tr>
              <a:tr h="224336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Genero(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8078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668959"/>
              </p:ext>
            </p:extLst>
          </p:nvPr>
        </p:nvGraphicFramePr>
        <p:xfrm>
          <a:off x="9011024" y="4961780"/>
          <a:ext cx="1396999" cy="13087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6999">
                  <a:extLst>
                    <a:ext uri="{9D8B030D-6E8A-4147-A177-3AD203B41FA5}">
                      <a16:colId xmlns:a16="http://schemas.microsoft.com/office/drawing/2014/main" val="2821601106"/>
                    </a:ext>
                  </a:extLst>
                </a:gridCol>
              </a:tblGrid>
              <a:tr h="304178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Membresias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19842"/>
                  </a:ext>
                </a:extLst>
              </a:tr>
              <a:tr h="304178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A_I P.K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188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50)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43492"/>
                  </a:ext>
                </a:extLst>
              </a:tr>
              <a:tr h="304178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 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423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83522"/>
              </p:ext>
            </p:extLst>
          </p:nvPr>
        </p:nvGraphicFramePr>
        <p:xfrm>
          <a:off x="7827682" y="2851933"/>
          <a:ext cx="1625600" cy="12839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53810633"/>
                    </a:ext>
                  </a:extLst>
                </a:gridCol>
              </a:tblGrid>
              <a:tr h="320987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Usuarios_membresía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52191"/>
                  </a:ext>
                </a:extLst>
              </a:tr>
              <a:tr h="320987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A_I P.K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27603"/>
                  </a:ext>
                </a:extLst>
              </a:tr>
              <a:tr h="320987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Usuario_id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 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p.k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123"/>
                  </a:ext>
                </a:extLst>
              </a:tr>
              <a:tr h="320987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Membresia_id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p.k</a:t>
                      </a:r>
                      <a:r>
                        <a:rPr lang="es-MX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828154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274129"/>
              </p:ext>
            </p:extLst>
          </p:nvPr>
        </p:nvGraphicFramePr>
        <p:xfrm>
          <a:off x="5849258" y="745870"/>
          <a:ext cx="2082800" cy="18352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657988871"/>
                    </a:ext>
                  </a:extLst>
                </a:gridCol>
              </a:tblGrid>
              <a:tr h="262182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Productos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73184"/>
                  </a:ext>
                </a:extLst>
              </a:tr>
              <a:tr h="262182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)A_I P.K.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633165"/>
                  </a:ext>
                </a:extLst>
              </a:tr>
              <a:tr h="262182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Nombre(varchar,150)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185165"/>
                  </a:ext>
                </a:extLst>
              </a:tr>
              <a:tr h="262182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Descripcion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300)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8623"/>
                  </a:ext>
                </a:extLst>
              </a:tr>
              <a:tr h="262182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Precio(doublé)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854416"/>
                  </a:ext>
                </a:extLst>
              </a:tr>
              <a:tr h="262182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Categoria_id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f.k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718345"/>
                  </a:ext>
                </a:extLst>
              </a:tr>
              <a:tr h="262182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751564"/>
                  </a:ext>
                </a:extLst>
              </a:tr>
            </a:tbl>
          </a:graphicData>
        </a:graphic>
      </p:graphicFrame>
      <p:cxnSp>
        <p:nvCxnSpPr>
          <p:cNvPr id="15" name="Conector recto 14"/>
          <p:cNvCxnSpPr/>
          <p:nvPr/>
        </p:nvCxnSpPr>
        <p:spPr>
          <a:xfrm>
            <a:off x="7827682" y="3926541"/>
            <a:ext cx="1183342" cy="1452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9453282" y="2751419"/>
            <a:ext cx="657412" cy="895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7932058" y="1283546"/>
            <a:ext cx="957943" cy="933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57665"/>
              </p:ext>
            </p:extLst>
          </p:nvPr>
        </p:nvGraphicFramePr>
        <p:xfrm>
          <a:off x="622278" y="745870"/>
          <a:ext cx="1232647" cy="1127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2647">
                  <a:extLst>
                    <a:ext uri="{9D8B030D-6E8A-4147-A177-3AD203B41FA5}">
                      <a16:colId xmlns:a16="http://schemas.microsoft.com/office/drawing/2014/main" val="2873639085"/>
                    </a:ext>
                  </a:extLst>
                </a:gridCol>
              </a:tblGrid>
              <a:tr h="228834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Metodo_pago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076423"/>
                  </a:ext>
                </a:extLst>
              </a:tr>
              <a:tr h="228834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p.k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AI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16718"/>
                  </a:ext>
                </a:extLst>
              </a:tr>
              <a:tr h="228834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50)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896642"/>
                  </a:ext>
                </a:extLst>
              </a:tr>
              <a:tr h="228834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40)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693731"/>
                  </a:ext>
                </a:extLst>
              </a:tr>
            </a:tbl>
          </a:graphicData>
        </a:graphic>
      </p:graphicFrame>
      <p:graphicFrame>
        <p:nvGraphicFramePr>
          <p:cNvPr id="21" name="Tab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31144"/>
              </p:ext>
            </p:extLst>
          </p:nvPr>
        </p:nvGraphicFramePr>
        <p:xfrm>
          <a:off x="5963963" y="4564607"/>
          <a:ext cx="1548802" cy="2103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8802">
                  <a:extLst>
                    <a:ext uri="{9D8B030D-6E8A-4147-A177-3AD203B41FA5}">
                      <a16:colId xmlns:a16="http://schemas.microsoft.com/office/drawing/2014/main" val="3203619489"/>
                    </a:ext>
                  </a:extLst>
                </a:gridCol>
              </a:tblGrid>
              <a:tr h="230244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Direcciones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06299"/>
                  </a:ext>
                </a:extLst>
              </a:tr>
              <a:tr h="230244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A_i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P.K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01900"/>
                  </a:ext>
                </a:extLst>
              </a:tr>
              <a:tr h="230244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Calle(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s-MX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100)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996957"/>
                  </a:ext>
                </a:extLst>
              </a:tr>
              <a:tr h="230244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624149"/>
                  </a:ext>
                </a:extLst>
              </a:tr>
              <a:tr h="230244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Colononia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Varchar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50)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704966"/>
                  </a:ext>
                </a:extLst>
              </a:tr>
              <a:tr h="230244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142134"/>
                  </a:ext>
                </a:extLst>
              </a:tr>
              <a:tr h="230244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Estado(VC, 100)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07492"/>
                  </a:ext>
                </a:extLst>
              </a:tr>
              <a:tr h="230244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Ciudad(varchar,100), 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Usuario_id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s-MX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f.k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020459"/>
                  </a:ext>
                </a:extLst>
              </a:tr>
            </a:tbl>
          </a:graphicData>
        </a:graphic>
      </p:graphicFrame>
      <p:cxnSp>
        <p:nvCxnSpPr>
          <p:cNvPr id="23" name="Conector recto 22"/>
          <p:cNvCxnSpPr/>
          <p:nvPr/>
        </p:nvCxnSpPr>
        <p:spPr>
          <a:xfrm flipV="1">
            <a:off x="7147305" y="2890383"/>
            <a:ext cx="2963389" cy="369329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a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72810"/>
              </p:ext>
            </p:extLst>
          </p:nvPr>
        </p:nvGraphicFramePr>
        <p:xfrm>
          <a:off x="699588" y="2299447"/>
          <a:ext cx="1155337" cy="152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55337">
                  <a:extLst>
                    <a:ext uri="{9D8B030D-6E8A-4147-A177-3AD203B41FA5}">
                      <a16:colId xmlns:a16="http://schemas.microsoft.com/office/drawing/2014/main" val="2396149160"/>
                    </a:ext>
                  </a:extLst>
                </a:gridCol>
              </a:tblGrid>
              <a:tr h="241171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Carrito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640970"/>
                  </a:ext>
                </a:extLst>
              </a:tr>
              <a:tr h="241171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)P.K A_I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741028"/>
                  </a:ext>
                </a:extLst>
              </a:tr>
              <a:tr h="241171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Producto_id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)F.K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66608"/>
                  </a:ext>
                </a:extLst>
              </a:tr>
              <a:tr h="241171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Cantidad(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551627"/>
                  </a:ext>
                </a:extLst>
              </a:tr>
              <a:tr h="241171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Usuario_id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f.k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35905"/>
                  </a:ext>
                </a:extLst>
              </a:tr>
            </a:tbl>
          </a:graphicData>
        </a:graphic>
      </p:graphicFrame>
      <p:graphicFrame>
        <p:nvGraphicFramePr>
          <p:cNvPr id="26" name="Tab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297219"/>
              </p:ext>
            </p:extLst>
          </p:nvPr>
        </p:nvGraphicFramePr>
        <p:xfrm>
          <a:off x="2617588" y="2219661"/>
          <a:ext cx="1515291" cy="170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5291">
                  <a:extLst>
                    <a:ext uri="{9D8B030D-6E8A-4147-A177-3AD203B41FA5}">
                      <a16:colId xmlns:a16="http://schemas.microsoft.com/office/drawing/2014/main" val="3122134332"/>
                    </a:ext>
                  </a:extLst>
                </a:gridCol>
              </a:tblGrid>
              <a:tr h="212470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Ventas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478516"/>
                  </a:ext>
                </a:extLst>
              </a:tr>
              <a:tr h="212470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P.K A_I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70124"/>
                  </a:ext>
                </a:extLst>
              </a:tr>
              <a:tr h="212470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Carrito_id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f.k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689788"/>
                  </a:ext>
                </a:extLst>
              </a:tr>
              <a:tr h="212470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Metodo_pago_id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f.k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68251"/>
                  </a:ext>
                </a:extLst>
              </a:tr>
              <a:tr h="212470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double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50293"/>
                  </a:ext>
                </a:extLst>
              </a:tr>
              <a:tr h="212470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Estado(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boolean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5861"/>
                  </a:ext>
                </a:extLst>
              </a:tr>
              <a:tr h="212470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Direccion_id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f.k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470077"/>
                  </a:ext>
                </a:extLst>
              </a:tr>
            </a:tbl>
          </a:graphicData>
        </a:graphic>
      </p:graphicFrame>
      <p:graphicFrame>
        <p:nvGraphicFramePr>
          <p:cNvPr id="27" name="Tabla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68678"/>
              </p:ext>
            </p:extLst>
          </p:nvPr>
        </p:nvGraphicFramePr>
        <p:xfrm>
          <a:off x="5391590" y="2965465"/>
          <a:ext cx="1312090" cy="10568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12090">
                  <a:extLst>
                    <a:ext uri="{9D8B030D-6E8A-4147-A177-3AD203B41FA5}">
                      <a16:colId xmlns:a16="http://schemas.microsoft.com/office/drawing/2014/main" val="814341752"/>
                    </a:ext>
                  </a:extLst>
                </a:gridCol>
              </a:tblGrid>
              <a:tr h="264221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Lista_deseos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084282"/>
                  </a:ext>
                </a:extLst>
              </a:tr>
              <a:tr h="264221"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P.K A_I)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904523"/>
                  </a:ext>
                </a:extLst>
              </a:tr>
              <a:tr h="264221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Usuario_id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f.k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785429"/>
                  </a:ext>
                </a:extLst>
              </a:tr>
              <a:tr h="264221">
                <a:tc>
                  <a:txBody>
                    <a:bodyPr/>
                    <a:lstStyle/>
                    <a:p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Producto_id</a:t>
                      </a:r>
                      <a:r>
                        <a:rPr lang="es-MX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</a:t>
                      </a:r>
                      <a:r>
                        <a:rPr lang="es-MX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000" baseline="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f.k</a:t>
                      </a:r>
                      <a:r>
                        <a:rPr lang="es-MX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496493"/>
                  </a:ext>
                </a:extLst>
              </a:tr>
            </a:tbl>
          </a:graphicData>
        </a:graphic>
      </p:graphicFrame>
      <p:sp>
        <p:nvSpPr>
          <p:cNvPr id="30" name="Forma libre 29"/>
          <p:cNvSpPr/>
          <p:nvPr/>
        </p:nvSpPr>
        <p:spPr>
          <a:xfrm>
            <a:off x="-511983" y="-143348"/>
            <a:ext cx="12713222" cy="4013409"/>
          </a:xfrm>
          <a:custGeom>
            <a:avLst/>
            <a:gdLst>
              <a:gd name="connsiteX0" fmla="*/ 1256566 w 12713222"/>
              <a:gd name="connsiteY0" fmla="*/ 3722571 h 4013409"/>
              <a:gd name="connsiteX1" fmla="*/ 694863 w 12713222"/>
              <a:gd name="connsiteY1" fmla="*/ 3670319 h 4013409"/>
              <a:gd name="connsiteX2" fmla="*/ 903869 w 12713222"/>
              <a:gd name="connsiteY2" fmla="*/ 287039 h 4013409"/>
              <a:gd name="connsiteX3" fmla="*/ 11915857 w 12713222"/>
              <a:gd name="connsiteY3" fmla="*/ 404605 h 4013409"/>
              <a:gd name="connsiteX4" fmla="*/ 11615412 w 12713222"/>
              <a:gd name="connsiteY4" fmla="*/ 2220342 h 4013409"/>
              <a:gd name="connsiteX5" fmla="*/ 9708234 w 12713222"/>
              <a:gd name="connsiteY5" fmla="*/ 2638354 h 4013409"/>
              <a:gd name="connsiteX6" fmla="*/ 10701012 w 12713222"/>
              <a:gd name="connsiteY6" fmla="*/ 2795108 h 4013409"/>
              <a:gd name="connsiteX7" fmla="*/ 10648760 w 12713222"/>
              <a:gd name="connsiteY7" fmla="*/ 2795108 h 4013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713222" h="4013409">
                <a:moveTo>
                  <a:pt x="1256566" y="3722571"/>
                </a:moveTo>
                <a:cubicBezTo>
                  <a:pt x="1005106" y="3982739"/>
                  <a:pt x="753646" y="4242908"/>
                  <a:pt x="694863" y="3670319"/>
                </a:cubicBezTo>
                <a:cubicBezTo>
                  <a:pt x="636080" y="3097730"/>
                  <a:pt x="-966297" y="831325"/>
                  <a:pt x="903869" y="287039"/>
                </a:cubicBezTo>
                <a:cubicBezTo>
                  <a:pt x="2774035" y="-257247"/>
                  <a:pt x="10130600" y="82388"/>
                  <a:pt x="11915857" y="404605"/>
                </a:cubicBezTo>
                <a:cubicBezTo>
                  <a:pt x="13701114" y="726822"/>
                  <a:pt x="11983349" y="1848051"/>
                  <a:pt x="11615412" y="2220342"/>
                </a:cubicBezTo>
                <a:cubicBezTo>
                  <a:pt x="11247475" y="2592633"/>
                  <a:pt x="9860634" y="2542560"/>
                  <a:pt x="9708234" y="2638354"/>
                </a:cubicBezTo>
                <a:cubicBezTo>
                  <a:pt x="9555834" y="2734148"/>
                  <a:pt x="10544258" y="2768982"/>
                  <a:pt x="10701012" y="2795108"/>
                </a:cubicBezTo>
                <a:cubicBezTo>
                  <a:pt x="10857766" y="2821234"/>
                  <a:pt x="10648760" y="2795108"/>
                  <a:pt x="10648760" y="2795108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Forma libre 30"/>
          <p:cNvSpPr/>
          <p:nvPr/>
        </p:nvSpPr>
        <p:spPr>
          <a:xfrm>
            <a:off x="1763486" y="887931"/>
            <a:ext cx="4327498" cy="2176486"/>
          </a:xfrm>
          <a:custGeom>
            <a:avLst/>
            <a:gdLst>
              <a:gd name="connsiteX0" fmla="*/ 0 w 4327498"/>
              <a:gd name="connsiteY0" fmla="*/ 2051212 h 2176486"/>
              <a:gd name="connsiteX1" fmla="*/ 470263 w 4327498"/>
              <a:gd name="connsiteY1" fmla="*/ 1972835 h 2176486"/>
              <a:gd name="connsiteX2" fmla="*/ 640080 w 4327498"/>
              <a:gd name="connsiteY2" fmla="*/ 144035 h 2176486"/>
              <a:gd name="connsiteX3" fmla="*/ 4127863 w 4327498"/>
              <a:gd name="connsiteY3" fmla="*/ 274663 h 217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7498" h="2176486">
                <a:moveTo>
                  <a:pt x="0" y="2051212"/>
                </a:moveTo>
                <a:cubicBezTo>
                  <a:pt x="181791" y="2170955"/>
                  <a:pt x="363583" y="2290698"/>
                  <a:pt x="470263" y="1972835"/>
                </a:cubicBezTo>
                <a:cubicBezTo>
                  <a:pt x="576943" y="1654972"/>
                  <a:pt x="30480" y="427064"/>
                  <a:pt x="640080" y="144035"/>
                </a:cubicBezTo>
                <a:cubicBezTo>
                  <a:pt x="1249680" y="-138994"/>
                  <a:pt x="5257800" y="43886"/>
                  <a:pt x="4127863" y="2746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3" name="Conector recto 32"/>
          <p:cNvCxnSpPr/>
          <p:nvPr/>
        </p:nvCxnSpPr>
        <p:spPr>
          <a:xfrm>
            <a:off x="1854925" y="2581144"/>
            <a:ext cx="830645" cy="270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4132879" y="3646735"/>
            <a:ext cx="1831084" cy="1315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orma libre 35"/>
          <p:cNvSpPr/>
          <p:nvPr/>
        </p:nvSpPr>
        <p:spPr>
          <a:xfrm>
            <a:off x="6688183" y="2808514"/>
            <a:ext cx="4178225" cy="2079664"/>
          </a:xfrm>
          <a:custGeom>
            <a:avLst/>
            <a:gdLst>
              <a:gd name="connsiteX0" fmla="*/ 0 w 4178225"/>
              <a:gd name="connsiteY0" fmla="*/ 783772 h 2079664"/>
              <a:gd name="connsiteX1" fmla="*/ 1894114 w 4178225"/>
              <a:gd name="connsiteY1" fmla="*/ 2063932 h 2079664"/>
              <a:gd name="connsiteX2" fmla="*/ 3474720 w 4178225"/>
              <a:gd name="connsiteY2" fmla="*/ 0 h 207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78225" h="2079664">
                <a:moveTo>
                  <a:pt x="0" y="783772"/>
                </a:moveTo>
                <a:cubicBezTo>
                  <a:pt x="657497" y="1489166"/>
                  <a:pt x="1314994" y="2194561"/>
                  <a:pt x="1894114" y="2063932"/>
                </a:cubicBezTo>
                <a:cubicBezTo>
                  <a:pt x="2473234" y="1933303"/>
                  <a:pt x="5534297" y="228600"/>
                  <a:pt x="34747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Forma libre 36"/>
          <p:cNvSpPr/>
          <p:nvPr/>
        </p:nvSpPr>
        <p:spPr>
          <a:xfrm>
            <a:off x="4291301" y="1103038"/>
            <a:ext cx="2077878" cy="2815819"/>
          </a:xfrm>
          <a:custGeom>
            <a:avLst/>
            <a:gdLst>
              <a:gd name="connsiteX0" fmla="*/ 1168973 w 2077878"/>
              <a:gd name="connsiteY0" fmla="*/ 2815819 h 2815819"/>
              <a:gd name="connsiteX1" fmla="*/ 6379 w 2077878"/>
              <a:gd name="connsiteY1" fmla="*/ 1078459 h 2815819"/>
              <a:gd name="connsiteX2" fmla="*/ 1626173 w 2077878"/>
              <a:gd name="connsiteY2" fmla="*/ 46493 h 281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7878" h="2815819">
                <a:moveTo>
                  <a:pt x="1168973" y="2815819"/>
                </a:moveTo>
                <a:cubicBezTo>
                  <a:pt x="549576" y="2177916"/>
                  <a:pt x="-69821" y="1540013"/>
                  <a:pt x="6379" y="1078459"/>
                </a:cubicBezTo>
                <a:cubicBezTo>
                  <a:pt x="82579" y="616905"/>
                  <a:pt x="3222019" y="-203879"/>
                  <a:pt x="1626173" y="4649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Forma libre 37"/>
          <p:cNvSpPr/>
          <p:nvPr/>
        </p:nvSpPr>
        <p:spPr>
          <a:xfrm>
            <a:off x="1867989" y="1071154"/>
            <a:ext cx="1140441" cy="2011680"/>
          </a:xfrm>
          <a:custGeom>
            <a:avLst/>
            <a:gdLst>
              <a:gd name="connsiteX0" fmla="*/ 0 w 1140441"/>
              <a:gd name="connsiteY0" fmla="*/ 0 h 2011680"/>
              <a:gd name="connsiteX1" fmla="*/ 718457 w 1140441"/>
              <a:gd name="connsiteY1" fmla="*/ 201168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0441" h="2011680">
                <a:moveTo>
                  <a:pt x="0" y="0"/>
                </a:moveTo>
                <a:cubicBezTo>
                  <a:pt x="833845" y="856705"/>
                  <a:pt x="1667691" y="1713411"/>
                  <a:pt x="718457" y="20116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61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184</Words>
  <Application>Microsoft Office PowerPoint</Application>
  <PresentationFormat>Panorámica</PresentationFormat>
  <Paragraphs>56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Base de datos de tienda en linea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de tienda en linea</dc:title>
  <dc:creator>PC-25</dc:creator>
  <cp:lastModifiedBy>PC-25</cp:lastModifiedBy>
  <cp:revision>5</cp:revision>
  <dcterms:created xsi:type="dcterms:W3CDTF">2025-03-11T00:47:37Z</dcterms:created>
  <dcterms:modified xsi:type="dcterms:W3CDTF">2025-03-11T01:24:33Z</dcterms:modified>
</cp:coreProperties>
</file>