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isisPredictivoPreciocochesusados/Estudiocochesusado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8FE548-2EB1-4753-8763-53527B0A78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Análisis Predictivo Precio coches usados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73D799-1520-4E49-BBBE-E261368C00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9/18/2023 12:31:46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udio coches usados1" id="2" name="slide2">
            <a:extLst>
              <a:ext uri="{FF2B5EF4-FFF2-40B4-BE49-F238E27FC236}">
                <a16:creationId xmlns:a16="http://schemas.microsoft.com/office/drawing/2014/main" id="{C26EE35D-3424-43DD-984C-74B788D3D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9" y="0"/>
            <a:ext cx="10075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udio coches usados2" id="3" name="slide3">
            <a:extLst>
              <a:ext uri="{FF2B5EF4-FFF2-40B4-BE49-F238E27FC236}">
                <a16:creationId xmlns:a16="http://schemas.microsoft.com/office/drawing/2014/main" id="{A662C6AC-168A-4919-96CC-03C147BA55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9" y="0"/>
            <a:ext cx="10075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udio coches usados3" id="4" name="slide4">
            <a:extLst>
              <a:ext uri="{FF2B5EF4-FFF2-40B4-BE49-F238E27FC236}">
                <a16:creationId xmlns:a16="http://schemas.microsoft.com/office/drawing/2014/main" id="{274DC457-6F51-4981-B278-4DA4375EFA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9" y="0"/>
            <a:ext cx="10075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2023-09-18T12:31:48Z</dcterms:created>
  <dcterms:modified xsi:type="dcterms:W3CDTF">2023-09-18T12:31:48Z</dcterms:modified>
</cp:coreProperties>
</file>