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DM Serif Display" charset="1" panose="00000000000000000000"/>
      <p:regular r:id="rId14"/>
    </p:embeddedFont>
    <p:embeddedFont>
      <p:font typeface="DM Serif Display Italics" charset="1" panose="000000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Open Sans Italics" charset="1" panose="020B0606030504020204"/>
      <p:regular r:id="rId18"/>
    </p:embeddedFont>
    <p:embeddedFont>
      <p:font typeface="Open Sans Bold Italics" charset="1" panose="020B0806030504020204"/>
      <p:regular r:id="rId19"/>
    </p:embeddedFont>
    <p:embeddedFont>
      <p:font typeface="Open Sans Light" charset="1" panose="020B0306030504020204"/>
      <p:regular r:id="rId20"/>
    </p:embeddedFont>
    <p:embeddedFont>
      <p:font typeface="Open Sans Light Italics" charset="1" panose="020B0306030504020204"/>
      <p:regular r:id="rId21"/>
    </p:embeddedFont>
    <p:embeddedFont>
      <p:font typeface="Open Sans Ultra-Bold" charset="1" panose="00000000000000000000"/>
      <p:regular r:id="rId22"/>
    </p:embeddedFont>
    <p:embeddedFont>
      <p:font typeface="Open Sans Ultra-Bold Italic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3294280" cy="10287000"/>
            <a:chOff x="0" y="0"/>
            <a:chExt cx="350137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01374" cy="2709333"/>
            </a:xfrm>
            <a:custGeom>
              <a:avLst/>
              <a:gdLst/>
              <a:ahLst/>
              <a:cxnLst/>
              <a:rect r="r" b="b" t="t" l="l"/>
              <a:pathLst>
                <a:path h="2709333" w="3501374">
                  <a:moveTo>
                    <a:pt x="0" y="0"/>
                  </a:moveTo>
                  <a:lnTo>
                    <a:pt x="3501374" y="0"/>
                  </a:lnTo>
                  <a:lnTo>
                    <a:pt x="350137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6AA9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771900"/>
            <a:ext cx="11019725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363434"/>
                </a:solidFill>
                <a:latin typeface="DM Serif Display"/>
              </a:rPr>
              <a:t>Análisis predictivo precio coches usados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341780" y="1028700"/>
            <a:ext cx="1905000" cy="19050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6343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971550"/>
            <a:ext cx="936872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363434"/>
                </a:solidFill>
                <a:latin typeface="Glacial Indifference Bold"/>
              </a:rPr>
              <a:t>Nicolás Andrés Hoces Alí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0" y="0"/>
          <a:ext cx="18288000" cy="10287000"/>
        </p:xfrm>
        <a:graphic>
          <a:graphicData uri="http://schemas.openxmlformats.org/drawingml/2006/table">
            <a:tbl>
              <a:tblPr/>
              <a:tblGrid>
                <a:gridCol w="5639663"/>
                <a:gridCol w="5639663"/>
                <a:gridCol w="7008673"/>
              </a:tblGrid>
              <a:tr h="20574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Glacial Indifference"/>
                        </a:rPr>
                        <a:t>Grid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Glacial Indifference"/>
                        </a:rPr>
                        <a:t>Best 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Glacial Indifference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Glacial Indifference"/>
                        </a:rPr>
                        <a:t>gs_xgbt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Glacial Indifference"/>
                        </a:rPr>
                        <a:t>0.913971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Glacial Indifference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Glacial Indifference"/>
                        </a:rPr>
                        <a:t>gs_rf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Glacial Indifference"/>
                        </a:rPr>
                        <a:t>0.913617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Glacial Indifference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Glacial Indifference"/>
                        </a:rPr>
                        <a:t>gs_gbt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Glacial Indifference"/>
                        </a:rPr>
                        <a:t>0.911332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Glacial Indifference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Glacial Indifference"/>
                        </a:rPr>
                        <a:t>gs_lr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Glacial Indifference"/>
                        </a:rPr>
                        <a:t>0.843096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A6A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58313"/>
            <a:ext cx="18288000" cy="3321784"/>
            <a:chOff x="0" y="0"/>
            <a:chExt cx="4816593" cy="8748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74873"/>
            </a:xfrm>
            <a:custGeom>
              <a:avLst/>
              <a:gdLst/>
              <a:ahLst/>
              <a:cxnLst/>
              <a:rect r="r" b="b" t="t" l="l"/>
              <a:pathLst>
                <a:path h="8748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74873"/>
                  </a:lnTo>
                  <a:lnTo>
                    <a:pt x="0" y="874873"/>
                  </a:lnTo>
                  <a:close/>
                </a:path>
              </a:pathLst>
            </a:custGeom>
            <a:solidFill>
              <a:srgbClr val="F3F3F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712371" y="1028700"/>
            <a:ext cx="10863257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19"/>
              </a:lnSpc>
              <a:spcBef>
                <a:spcPct val="0"/>
              </a:spcBef>
            </a:pPr>
            <a:r>
              <a:rPr lang="en-US" sz="9600">
                <a:solidFill>
                  <a:srgbClr val="363434"/>
                </a:solidFill>
                <a:latin typeface="DM Serif Display"/>
              </a:rPr>
              <a:t>Índice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21039" y="7237396"/>
            <a:ext cx="2715079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sz="3600">
                <a:solidFill>
                  <a:srgbClr val="363434"/>
                </a:solidFill>
                <a:latin typeface="Glacial Indifference"/>
              </a:rPr>
              <a:t>Distribución precios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21039" y="4012860"/>
            <a:ext cx="2715079" cy="2695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2608"/>
              </a:lnSpc>
              <a:spcBef>
                <a:spcPct val="0"/>
              </a:spcBef>
            </a:pPr>
            <a:r>
              <a:rPr lang="en-US" sz="14400" u="none">
                <a:solidFill>
                  <a:srgbClr val="363434"/>
                </a:solidFill>
                <a:latin typeface="DM Serif Display Bold"/>
              </a:rPr>
              <a:t>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91247" y="7237396"/>
            <a:ext cx="2715079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sz="3600">
                <a:solidFill>
                  <a:srgbClr val="363434"/>
                </a:solidFill>
                <a:latin typeface="Glacial Indifference"/>
              </a:rPr>
              <a:t>Variables más importantes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91247" y="4012860"/>
            <a:ext cx="2715079" cy="2695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2608"/>
              </a:lnSpc>
              <a:spcBef>
                <a:spcPct val="0"/>
              </a:spcBef>
            </a:pPr>
            <a:r>
              <a:rPr lang="en-US" sz="14400" u="none">
                <a:solidFill>
                  <a:srgbClr val="363434"/>
                </a:solidFill>
                <a:latin typeface="DM Serif Display Bold"/>
              </a:rPr>
              <a:t>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26351" y="7237396"/>
            <a:ext cx="2715079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sz="3600">
                <a:solidFill>
                  <a:srgbClr val="363434"/>
                </a:solidFill>
                <a:latin typeface="Glacial Indifference"/>
              </a:rPr>
              <a:t>Mapas de correlación lineal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526351" y="4012860"/>
            <a:ext cx="2715079" cy="2695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2608"/>
              </a:lnSpc>
              <a:spcBef>
                <a:spcPct val="0"/>
              </a:spcBef>
            </a:pPr>
            <a:r>
              <a:rPr lang="en-US" sz="14400" u="none">
                <a:solidFill>
                  <a:srgbClr val="363434"/>
                </a:solidFill>
                <a:latin typeface="DM Serif Display Bold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68408" y="7237396"/>
            <a:ext cx="3090550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sz="3600">
                <a:solidFill>
                  <a:srgbClr val="363434"/>
                </a:solidFill>
                <a:latin typeface="Glacial Indifference"/>
              </a:rPr>
              <a:t>Distribución precios transformados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856143" y="4012860"/>
            <a:ext cx="2715079" cy="2695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2608"/>
              </a:lnSpc>
              <a:spcBef>
                <a:spcPct val="0"/>
              </a:spcBef>
            </a:pPr>
            <a:r>
              <a:rPr lang="en-US" sz="14400" u="none">
                <a:solidFill>
                  <a:srgbClr val="363434"/>
                </a:solidFill>
                <a:latin typeface="DM Serif Display Bol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666920"/>
            <a:ext cx="8748111" cy="6636917"/>
          </a:xfrm>
          <a:custGeom>
            <a:avLst/>
            <a:gdLst/>
            <a:ahLst/>
            <a:cxnLst/>
            <a:rect r="r" b="b" t="t" l="l"/>
            <a:pathLst>
              <a:path h="6636917" w="8748111">
                <a:moveTo>
                  <a:pt x="0" y="0"/>
                </a:moveTo>
                <a:lnTo>
                  <a:pt x="8748111" y="0"/>
                </a:lnTo>
                <a:lnTo>
                  <a:pt x="8748111" y="6636917"/>
                </a:lnTo>
                <a:lnTo>
                  <a:pt x="0" y="663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18258" y="1652322"/>
            <a:ext cx="8469742" cy="6666113"/>
          </a:xfrm>
          <a:custGeom>
            <a:avLst/>
            <a:gdLst/>
            <a:ahLst/>
            <a:cxnLst/>
            <a:rect r="r" b="b" t="t" l="l"/>
            <a:pathLst>
              <a:path h="6666113" w="8469742">
                <a:moveTo>
                  <a:pt x="0" y="0"/>
                </a:moveTo>
                <a:lnTo>
                  <a:pt x="8469742" y="0"/>
                </a:lnTo>
                <a:lnTo>
                  <a:pt x="8469742" y="6666113"/>
                </a:lnTo>
                <a:lnTo>
                  <a:pt x="0" y="66661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398409"/>
            <a:ext cx="18288000" cy="7057336"/>
          </a:xfrm>
          <a:custGeom>
            <a:avLst/>
            <a:gdLst/>
            <a:ahLst/>
            <a:cxnLst/>
            <a:rect r="r" b="b" t="t" l="l"/>
            <a:pathLst>
              <a:path h="7057336" w="18288000">
                <a:moveTo>
                  <a:pt x="0" y="0"/>
                </a:moveTo>
                <a:lnTo>
                  <a:pt x="18288000" y="0"/>
                </a:lnTo>
                <a:lnTo>
                  <a:pt x="18288000" y="7057336"/>
                </a:lnTo>
                <a:lnTo>
                  <a:pt x="0" y="7057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121158"/>
            <a:ext cx="14799947" cy="7165842"/>
          </a:xfrm>
          <a:custGeom>
            <a:avLst/>
            <a:gdLst/>
            <a:ahLst/>
            <a:cxnLst/>
            <a:rect r="r" b="b" t="t" l="l"/>
            <a:pathLst>
              <a:path h="7165842" w="14799947">
                <a:moveTo>
                  <a:pt x="0" y="0"/>
                </a:moveTo>
                <a:lnTo>
                  <a:pt x="14799947" y="0"/>
                </a:lnTo>
                <a:lnTo>
                  <a:pt x="14799947" y="7165842"/>
                </a:lnTo>
                <a:lnTo>
                  <a:pt x="0" y="71658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92697" y="1028700"/>
            <a:ext cx="14302606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19"/>
              </a:lnSpc>
              <a:spcBef>
                <a:spcPct val="0"/>
              </a:spcBef>
            </a:pPr>
            <a:r>
              <a:rPr lang="en-US" sz="9600">
                <a:solidFill>
                  <a:srgbClr val="363434"/>
                </a:solidFill>
                <a:latin typeface="DM Serif Display"/>
              </a:rPr>
              <a:t>Random Forest Regressor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113928"/>
            <a:ext cx="14814880" cy="7173072"/>
          </a:xfrm>
          <a:custGeom>
            <a:avLst/>
            <a:gdLst/>
            <a:ahLst/>
            <a:cxnLst/>
            <a:rect r="r" b="b" t="t" l="l"/>
            <a:pathLst>
              <a:path h="7173072" w="14814880">
                <a:moveTo>
                  <a:pt x="0" y="0"/>
                </a:moveTo>
                <a:lnTo>
                  <a:pt x="14814880" y="0"/>
                </a:lnTo>
                <a:lnTo>
                  <a:pt x="14814880" y="7173072"/>
                </a:lnTo>
                <a:lnTo>
                  <a:pt x="0" y="7173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91266" y="1028700"/>
            <a:ext cx="12505469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19"/>
              </a:lnSpc>
              <a:spcBef>
                <a:spcPct val="0"/>
              </a:spcBef>
            </a:pPr>
            <a:r>
              <a:rPr lang="en-US" sz="9600">
                <a:solidFill>
                  <a:srgbClr val="363434"/>
                </a:solidFill>
                <a:latin typeface="DM Serif Display"/>
              </a:rPr>
              <a:t>Extra Trees Regressor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4487"/>
            <a:ext cx="18288000" cy="9758025"/>
          </a:xfrm>
          <a:custGeom>
            <a:avLst/>
            <a:gdLst/>
            <a:ahLst/>
            <a:cxnLst/>
            <a:rect r="r" b="b" t="t" l="l"/>
            <a:pathLst>
              <a:path h="9758025" w="18288000">
                <a:moveTo>
                  <a:pt x="0" y="0"/>
                </a:moveTo>
                <a:lnTo>
                  <a:pt x="18288000" y="0"/>
                </a:lnTo>
                <a:lnTo>
                  <a:pt x="18288000" y="9758026"/>
                </a:lnTo>
                <a:lnTo>
                  <a:pt x="0" y="9758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25" y="0"/>
            <a:ext cx="17919037" cy="10503268"/>
          </a:xfrm>
          <a:custGeom>
            <a:avLst/>
            <a:gdLst/>
            <a:ahLst/>
            <a:cxnLst/>
            <a:rect r="r" b="b" t="t" l="l"/>
            <a:pathLst>
              <a:path h="10503268" w="17919037">
                <a:moveTo>
                  <a:pt x="0" y="0"/>
                </a:moveTo>
                <a:lnTo>
                  <a:pt x="17919037" y="0"/>
                </a:lnTo>
                <a:lnTo>
                  <a:pt x="17919037" y="10503268"/>
                </a:lnTo>
                <a:lnTo>
                  <a:pt x="0" y="105032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79625" y="0"/>
            <a:ext cx="12728749" cy="10287000"/>
          </a:xfrm>
          <a:custGeom>
            <a:avLst/>
            <a:gdLst/>
            <a:ahLst/>
            <a:cxnLst/>
            <a:rect r="r" b="b" t="t" l="l"/>
            <a:pathLst>
              <a:path h="10287000" w="12728749">
                <a:moveTo>
                  <a:pt x="0" y="0"/>
                </a:moveTo>
                <a:lnTo>
                  <a:pt x="12728750" y="0"/>
                </a:lnTo>
                <a:lnTo>
                  <a:pt x="127287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DAFu3_RQmPc</dc:identifier>
  <dcterms:modified xsi:type="dcterms:W3CDTF">2011-08-01T06:04:30Z</dcterms:modified>
  <cp:revision>1</cp:revision>
  <dc:title>Presentación Proyecto de investigación minimalista verde y beige</dc:title>
</cp:coreProperties>
</file>