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raudulantTransaction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A7409D-C0A5-4817-BE1A-A5E7CF8CCE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Fraudulant Transactions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44FA54-A0F4-42E8-842B-635727308C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11/30/2023 2:29:25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AEFF98C7-30F5-4271-A08E-2B48D0739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35"/>
            <a:ext cx="12192000" cy="60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3" name="slide3">
            <a:extLst>
              <a:ext uri="{FF2B5EF4-FFF2-40B4-BE49-F238E27FC236}">
                <a16:creationId xmlns:a16="http://schemas.microsoft.com/office/drawing/2014/main" id="{27DFEE68-435F-4490-A76E-F24A0ACE7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94"/>
            <a:ext cx="12192000" cy="6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4" name="slide4">
            <a:extLst>
              <a:ext uri="{FF2B5EF4-FFF2-40B4-BE49-F238E27FC236}">
                <a16:creationId xmlns:a16="http://schemas.microsoft.com/office/drawing/2014/main" id="{68C1B844-B729-4F55-85D6-36A96512A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94"/>
            <a:ext cx="12192000" cy="6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6EC6BBCD-199A-46D0-AC3A-2A45C2D972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2023-11-30T02:29:28Z</dcterms:created>
  <dcterms:modified xsi:type="dcterms:W3CDTF">2023-11-30T02:29:28Z</dcterms:modified>
</cp:coreProperties>
</file>