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itiBikeAnalysis_16976829055180/BikeRentalSto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AD75758-4735-48A0-81EB-7E14F50D2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CitiBike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0670931-9CDA-4D32-9893-AEFD77924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11/28/2023 1:51:38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ke Rental Story2">
            <a:extLst>
              <a:ext uri="{FF2B5EF4-FFF2-40B4-BE49-F238E27FC236}">
                <a16:creationId xmlns:a16="http://schemas.microsoft.com/office/drawing/2014/main" id="{03DA29D7-45E6-49D3-B69C-AF2B082A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ike Rental Story3">
            <a:extLst>
              <a:ext uri="{FF2B5EF4-FFF2-40B4-BE49-F238E27FC236}">
                <a16:creationId xmlns:a16="http://schemas.microsoft.com/office/drawing/2014/main" id="{9AD7CEB6-26D6-4FB8-A609-43290DD71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ike Rental Story4">
            <a:extLst>
              <a:ext uri="{FF2B5EF4-FFF2-40B4-BE49-F238E27FC236}">
                <a16:creationId xmlns:a16="http://schemas.microsoft.com/office/drawing/2014/main" id="{E4A24793-9F52-4A3C-8901-C3B8AAFA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ike Rental Story5">
            <a:extLst>
              <a:ext uri="{FF2B5EF4-FFF2-40B4-BE49-F238E27FC236}">
                <a16:creationId xmlns:a16="http://schemas.microsoft.com/office/drawing/2014/main" id="{8BD14EA4-AF13-4611-BED7-738BED03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ike Rental Story1">
            <a:extLst>
              <a:ext uri="{FF2B5EF4-FFF2-40B4-BE49-F238E27FC236}">
                <a16:creationId xmlns:a16="http://schemas.microsoft.com/office/drawing/2014/main" id="{E572F65D-D5E1-485B-946C-18BAAE77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ike Rental Story7">
            <a:extLst>
              <a:ext uri="{FF2B5EF4-FFF2-40B4-BE49-F238E27FC236}">
                <a16:creationId xmlns:a16="http://schemas.microsoft.com/office/drawing/2014/main" id="{ADE0E954-E704-4EAE-AF07-2F814030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ike Rental Story6">
            <a:extLst>
              <a:ext uri="{FF2B5EF4-FFF2-40B4-BE49-F238E27FC236}">
                <a16:creationId xmlns:a16="http://schemas.microsoft.com/office/drawing/2014/main" id="{66C1F541-038E-4834-8CE6-DA4BEE66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ike Rental Story8">
            <a:extLst>
              <a:ext uri="{FF2B5EF4-FFF2-40B4-BE49-F238E27FC236}">
                <a16:creationId xmlns:a16="http://schemas.microsoft.com/office/drawing/2014/main" id="{8AF8F9F7-BEAA-4B52-943E-D7BFB996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430"/>
            <a:ext cx="12192000" cy="5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CitiBike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Analysis</dc:title>
  <dc:creator/>
  <cp:lastModifiedBy>Asher Shaw</cp:lastModifiedBy>
  <cp:revision>1</cp:revision>
  <dcterms:created xsi:type="dcterms:W3CDTF">2023-11-28T01:51:41Z</dcterms:created>
  <dcterms:modified xsi:type="dcterms:W3CDTF">2023-11-28T02:01:04Z</dcterms:modified>
</cp:coreProperties>
</file>