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38" r:id="rId6"/>
    <p:sldId id="3836" r:id="rId7"/>
    <p:sldId id="3846" r:id="rId8"/>
    <p:sldId id="3828" r:id="rId9"/>
    <p:sldId id="3847" r:id="rId10"/>
    <p:sldId id="3849" r:id="rId11"/>
    <p:sldId id="3850" r:id="rId12"/>
    <p:sldId id="3852" r:id="rId13"/>
    <p:sldId id="3854" r:id="rId14"/>
    <p:sldId id="3853" r:id="rId15"/>
    <p:sldId id="3855" r:id="rId16"/>
    <p:sldId id="3856" r:id="rId17"/>
    <p:sldId id="38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30701-229A-D80E-0FAB-DD53C92FF7E4}" v="29" dt="2022-11-09T03:35:29.908"/>
    <p1510:client id="{22B99344-57E5-32C8-0D8B-582FB208542E}" v="10" dt="2022-11-09T20:12:12.762"/>
    <p1510:client id="{252B70B1-608B-A2CF-BF7F-CAFF130FFFD0}" v="21" dt="2022-12-07T22:38:03.750"/>
    <p1510:client id="{290BDF98-F561-4927-998D-DF58A6A81EAC}" v="32" dt="2022-11-09T20:00:21.121"/>
    <p1510:client id="{2B2F7B48-8CA9-4E00-875E-B67D1C88FE73}" v="42" dt="2022-12-07T22:21:34.438"/>
    <p1510:client id="{30BBA19C-7B01-34F1-E524-C890113F11EE}" v="5" dt="2022-11-09T23:33:37.332"/>
    <p1510:client id="{3A856C3C-7B36-42A5-A497-0E5E9C2013E6}" v="223" dt="2022-11-08T04:13:50.761"/>
    <p1510:client id="{418A8F54-BB8D-4E4A-A701-1735F3C01424}" v="5" dt="2022-12-07T22:40:15.299"/>
    <p1510:client id="{51D9DE83-6AF4-9301-0AA3-C6DE5089CEAA}" v="876" dt="2022-12-06T16:49:37.556"/>
    <p1510:client id="{562FA69C-077E-4F63-8CDB-25452EB2B989}" v="1343" dt="2022-11-08T02:04:40.228"/>
    <p1510:client id="{5A631296-532B-D428-72CC-78CC5C0B298D}" v="817" dt="2022-11-30T00:05:14.945"/>
    <p1510:client id="{5A769192-D04E-91C8-8E9A-F66050F548AF}" v="45" dt="2022-12-10T15:50:02.790"/>
    <p1510:client id="{6B467A9D-6735-316E-AF03-8C46A4ED69C2}" v="63" dt="2022-11-09T23:38:30.994"/>
    <p1510:client id="{6B9E8F41-6AFF-FC3F-4D2F-3CF3E603AC12}" v="48" dt="2022-11-08T02:05:39.374"/>
    <p1510:client id="{8D33CCC2-68FF-57DE-A9FF-AE7777D0BFA2}" v="500" dt="2022-11-09T20:20:10.614"/>
    <p1510:client id="{B98A7597-C83B-1132-B656-88704152DF04}" v="314" dt="2022-11-08T20:17:54.160"/>
    <p1510:client id="{C8448646-FA8F-3670-9A67-9F1BFAEB11D9}" v="38" dt="2022-11-08T08:12:10.580"/>
    <p1510:client id="{EB03915C-27DA-C055-EF58-8FA52068859D}" v="190" dt="2022-11-09T21:21:18.889"/>
    <p1510:client id="{F25FE585-1471-1F35-6F0E-F088495588AA}" v="256" dt="2022-11-30T23:57:46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00"/>
        <p:guide orient="horz" pos="3408"/>
        <p:guide pos="6936"/>
        <p:guide pos="7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Belizaire" userId="S::mbbeliza@syr.edu::fc93e833-d5b2-4fdc-888d-393497505590" providerId="AD" clId="Web-{2B2F7B48-8CA9-4E00-875E-B67D1C88FE73}"/>
    <pc:docChg chg="modSld">
      <pc:chgData name="Matthew Belizaire" userId="S::mbbeliza@syr.edu::fc93e833-d5b2-4fdc-888d-393497505590" providerId="AD" clId="Web-{2B2F7B48-8CA9-4E00-875E-B67D1C88FE73}" dt="2022-12-07T22:21:34.438" v="36" actId="20577"/>
      <pc:docMkLst>
        <pc:docMk/>
      </pc:docMkLst>
      <pc:sldChg chg="modSp">
        <pc:chgData name="Matthew Belizaire" userId="S::mbbeliza@syr.edu::fc93e833-d5b2-4fdc-888d-393497505590" providerId="AD" clId="Web-{2B2F7B48-8CA9-4E00-875E-B67D1C88FE73}" dt="2022-12-07T22:21:34.438" v="36" actId="20577"/>
        <pc:sldMkLst>
          <pc:docMk/>
          <pc:sldMk cId="3298195372" sldId="3852"/>
        </pc:sldMkLst>
        <pc:spChg chg="mod">
          <ac:chgData name="Matthew Belizaire" userId="S::mbbeliza@syr.edu::fc93e833-d5b2-4fdc-888d-393497505590" providerId="AD" clId="Web-{2B2F7B48-8CA9-4E00-875E-B67D1C88FE73}" dt="2022-12-07T22:15:56.729" v="31" actId="20577"/>
          <ac:spMkLst>
            <pc:docMk/>
            <pc:sldMk cId="3298195372" sldId="3852"/>
            <ac:spMk id="15" creationId="{133707E2-6540-AAD1-4E7B-025EFB07DEA7}"/>
          </ac:spMkLst>
        </pc:spChg>
        <pc:spChg chg="mod">
          <ac:chgData name="Matthew Belizaire" userId="S::mbbeliza@syr.edu::fc93e833-d5b2-4fdc-888d-393497505590" providerId="AD" clId="Web-{2B2F7B48-8CA9-4E00-875E-B67D1C88FE73}" dt="2022-12-07T22:17:24.078" v="33" actId="20577"/>
          <ac:spMkLst>
            <pc:docMk/>
            <pc:sldMk cId="3298195372" sldId="3852"/>
            <ac:spMk id="17" creationId="{0EF219B2-5A6D-CBF7-D53E-1CE7CBAE6261}"/>
          </ac:spMkLst>
        </pc:spChg>
        <pc:spChg chg="mod">
          <ac:chgData name="Matthew Belizaire" userId="S::mbbeliza@syr.edu::fc93e833-d5b2-4fdc-888d-393497505590" providerId="AD" clId="Web-{2B2F7B48-8CA9-4E00-875E-B67D1C88FE73}" dt="2022-12-07T22:21:34.438" v="36" actId="20577"/>
          <ac:spMkLst>
            <pc:docMk/>
            <pc:sldMk cId="3298195372" sldId="3852"/>
            <ac:spMk id="18" creationId="{4E000B7A-4512-A75C-7971-FF134C6EE45E}"/>
          </ac:spMkLst>
        </pc:spChg>
      </pc:sldChg>
    </pc:docChg>
  </pc:docChgLst>
  <pc:docChgLst>
    <pc:chgData name="Tuyen Nguyen" userId="S::tnguye36@syr.edu::87132e54-5c56-4b0f-936f-70eb11fbfb18" providerId="AD" clId="Web-{252B70B1-608B-A2CF-BF7F-CAFF130FFFD0}"/>
    <pc:docChg chg="modSld">
      <pc:chgData name="Tuyen Nguyen" userId="S::tnguye36@syr.edu::87132e54-5c56-4b0f-936f-70eb11fbfb18" providerId="AD" clId="Web-{252B70B1-608B-A2CF-BF7F-CAFF130FFFD0}" dt="2022-12-07T22:38:02.359" v="20" actId="20577"/>
      <pc:docMkLst>
        <pc:docMk/>
      </pc:docMkLst>
      <pc:sldChg chg="modSp">
        <pc:chgData name="Tuyen Nguyen" userId="S::tnguye36@syr.edu::87132e54-5c56-4b0f-936f-70eb11fbfb18" providerId="AD" clId="Web-{252B70B1-608B-A2CF-BF7F-CAFF130FFFD0}" dt="2022-12-07T22:37:30.687" v="10" actId="1076"/>
        <pc:sldMkLst>
          <pc:docMk/>
          <pc:sldMk cId="800962904" sldId="3825"/>
        </pc:sldMkLst>
        <pc:spChg chg="mod">
          <ac:chgData name="Tuyen Nguyen" userId="S::tnguye36@syr.edu::87132e54-5c56-4b0f-936f-70eb11fbfb18" providerId="AD" clId="Web-{252B70B1-608B-A2CF-BF7F-CAFF130FFFD0}" dt="2022-12-07T22:37:30.687" v="10" actId="1076"/>
          <ac:spMkLst>
            <pc:docMk/>
            <pc:sldMk cId="800962904" sldId="3825"/>
            <ac:spMk id="2" creationId="{28B08836-40C5-46C2-81BA-21AA27176925}"/>
          </ac:spMkLst>
        </pc:spChg>
      </pc:sldChg>
      <pc:sldChg chg="modSp">
        <pc:chgData name="Tuyen Nguyen" userId="S::tnguye36@syr.edu::87132e54-5c56-4b0f-936f-70eb11fbfb18" providerId="AD" clId="Web-{252B70B1-608B-A2CF-BF7F-CAFF130FFFD0}" dt="2022-12-07T22:38:02.359" v="20" actId="20577"/>
        <pc:sldMkLst>
          <pc:docMk/>
          <pc:sldMk cId="2843063215" sldId="3838"/>
        </pc:sldMkLst>
        <pc:spChg chg="mod">
          <ac:chgData name="Tuyen Nguyen" userId="S::tnguye36@syr.edu::87132e54-5c56-4b0f-936f-70eb11fbfb18" providerId="AD" clId="Web-{252B70B1-608B-A2CF-BF7F-CAFF130FFFD0}" dt="2022-12-07T22:38:02.359" v="20" actId="20577"/>
          <ac:spMkLst>
            <pc:docMk/>
            <pc:sldMk cId="2843063215" sldId="3838"/>
            <ac:spMk id="5" creationId="{B67B1E24-2840-4BB0-AE5A-2320A01CB80F}"/>
          </ac:spMkLst>
        </pc:spChg>
      </pc:sldChg>
    </pc:docChg>
  </pc:docChgLst>
  <pc:docChgLst>
    <pc:chgData name="Tuyen Nguyen" userId="S::tnguye36@syr.edu::87132e54-5c56-4b0f-936f-70eb11fbfb18" providerId="AD" clId="Web-{5A769192-D04E-91C8-8E9A-F66050F548AF}"/>
    <pc:docChg chg="modSld">
      <pc:chgData name="Tuyen Nguyen" userId="S::tnguye36@syr.edu::87132e54-5c56-4b0f-936f-70eb11fbfb18" providerId="AD" clId="Web-{5A769192-D04E-91C8-8E9A-F66050F548AF}" dt="2022-12-10T15:50:02.790" v="46" actId="1076"/>
      <pc:docMkLst>
        <pc:docMk/>
      </pc:docMkLst>
      <pc:sldChg chg="modSp">
        <pc:chgData name="Tuyen Nguyen" userId="S::tnguye36@syr.edu::87132e54-5c56-4b0f-936f-70eb11fbfb18" providerId="AD" clId="Web-{5A769192-D04E-91C8-8E9A-F66050F548AF}" dt="2022-12-10T15:48:55.799" v="9" actId="20577"/>
        <pc:sldMkLst>
          <pc:docMk/>
          <pc:sldMk cId="800962904" sldId="3825"/>
        </pc:sldMkLst>
        <pc:spChg chg="mod">
          <ac:chgData name="Tuyen Nguyen" userId="S::tnguye36@syr.edu::87132e54-5c56-4b0f-936f-70eb11fbfb18" providerId="AD" clId="Web-{5A769192-D04E-91C8-8E9A-F66050F548AF}" dt="2022-12-10T15:48:55.799" v="9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">
        <pc:chgData name="Tuyen Nguyen" userId="S::tnguye36@syr.edu::87132e54-5c56-4b0f-936f-70eb11fbfb18" providerId="AD" clId="Web-{5A769192-D04E-91C8-8E9A-F66050F548AF}" dt="2022-12-10T15:49:52.368" v="45" actId="20577"/>
        <pc:sldMkLst>
          <pc:docMk/>
          <pc:sldMk cId="2843063215" sldId="3838"/>
        </pc:sldMkLst>
        <pc:spChg chg="mod">
          <ac:chgData name="Tuyen Nguyen" userId="S::tnguye36@syr.edu::87132e54-5c56-4b0f-936f-70eb11fbfb18" providerId="AD" clId="Web-{5A769192-D04E-91C8-8E9A-F66050F548AF}" dt="2022-12-10T15:49:52.368" v="45" actId="20577"/>
          <ac:spMkLst>
            <pc:docMk/>
            <pc:sldMk cId="2843063215" sldId="3838"/>
            <ac:spMk id="5" creationId="{B67B1E24-2840-4BB0-AE5A-2320A01CB80F}"/>
          </ac:spMkLst>
        </pc:spChg>
      </pc:sldChg>
      <pc:sldChg chg="modSp">
        <pc:chgData name="Tuyen Nguyen" userId="S::tnguye36@syr.edu::87132e54-5c56-4b0f-936f-70eb11fbfb18" providerId="AD" clId="Web-{5A769192-D04E-91C8-8E9A-F66050F548AF}" dt="2022-12-10T15:50:02.790" v="46" actId="1076"/>
        <pc:sldMkLst>
          <pc:docMk/>
          <pc:sldMk cId="3533905865" sldId="3854"/>
        </pc:sldMkLst>
        <pc:picChg chg="mod">
          <ac:chgData name="Tuyen Nguyen" userId="S::tnguye36@syr.edu::87132e54-5c56-4b0f-936f-70eb11fbfb18" providerId="AD" clId="Web-{5A769192-D04E-91C8-8E9A-F66050F548AF}" dt="2022-12-10T15:50:02.790" v="46" actId="1076"/>
          <ac:picMkLst>
            <pc:docMk/>
            <pc:sldMk cId="3533905865" sldId="3854"/>
            <ac:picMk id="2" creationId="{1E60FD84-7B3F-2E74-4312-5133D749CEDE}"/>
          </ac:picMkLst>
        </pc:picChg>
      </pc:sldChg>
    </pc:docChg>
  </pc:docChgLst>
  <pc:docChgLst>
    <pc:chgData name="Matthew Belizaire" userId="S::mbbeliza@syr.edu::fc93e833-d5b2-4fdc-888d-393497505590" providerId="AD" clId="Web-{30BBA19C-7B01-34F1-E524-C890113F11EE}"/>
    <pc:docChg chg="modSld">
      <pc:chgData name="Matthew Belizaire" userId="S::mbbeliza@syr.edu::fc93e833-d5b2-4fdc-888d-393497505590" providerId="AD" clId="Web-{30BBA19C-7B01-34F1-E524-C890113F11EE}" dt="2022-11-09T23:33:37.332" v="4" actId="20577"/>
      <pc:docMkLst>
        <pc:docMk/>
      </pc:docMkLst>
      <pc:sldChg chg="modSp">
        <pc:chgData name="Matthew Belizaire" userId="S::mbbeliza@syr.edu::fc93e833-d5b2-4fdc-888d-393497505590" providerId="AD" clId="Web-{30BBA19C-7B01-34F1-E524-C890113F11EE}" dt="2022-11-09T23:33:37.332" v="4" actId="20577"/>
        <pc:sldMkLst>
          <pc:docMk/>
          <pc:sldMk cId="2751545981" sldId="3840"/>
        </pc:sldMkLst>
        <pc:spChg chg="mod">
          <ac:chgData name="Matthew Belizaire" userId="S::mbbeliza@syr.edu::fc93e833-d5b2-4fdc-888d-393497505590" providerId="AD" clId="Web-{30BBA19C-7B01-34F1-E524-C890113F11EE}" dt="2022-11-09T23:33:37.332" v="4" actId="20577"/>
          <ac:spMkLst>
            <pc:docMk/>
            <pc:sldMk cId="2751545981" sldId="3840"/>
            <ac:spMk id="5" creationId="{109F7E19-E2E7-CBCF-78F1-48957E61A245}"/>
          </ac:spMkLst>
        </pc:spChg>
      </pc:sldChg>
    </pc:docChg>
  </pc:docChgLst>
  <pc:docChgLst>
    <pc:chgData name="Tuyen Nguyen" userId="87132e54-5c56-4b0f-936f-70eb11fbfb18" providerId="ADAL" clId="{562FA69C-077E-4F63-8CDB-25452EB2B989}"/>
    <pc:docChg chg="undo custSel addSld delSld modSld sldOrd">
      <pc:chgData name="Tuyen Nguyen" userId="87132e54-5c56-4b0f-936f-70eb11fbfb18" providerId="ADAL" clId="{562FA69C-077E-4F63-8CDB-25452EB2B989}" dt="2022-11-08T02:04:40.228" v="1342" actId="14100"/>
      <pc:docMkLst>
        <pc:docMk/>
      </pc:docMkLst>
      <pc:sldChg chg="del">
        <pc:chgData name="Tuyen Nguyen" userId="87132e54-5c56-4b0f-936f-70eb11fbfb18" providerId="ADAL" clId="{562FA69C-077E-4F63-8CDB-25452EB2B989}" dt="2022-11-08T01:38:11.012" v="282" actId="47"/>
        <pc:sldMkLst>
          <pc:docMk/>
          <pc:sldMk cId="55160260" sldId="3826"/>
        </pc:sldMkLst>
      </pc:sldChg>
      <pc:sldChg chg="modSp mod">
        <pc:chgData name="Tuyen Nguyen" userId="87132e54-5c56-4b0f-936f-70eb11fbfb18" providerId="ADAL" clId="{562FA69C-077E-4F63-8CDB-25452EB2B989}" dt="2022-11-08T01:49:00.799" v="655" actId="27636"/>
        <pc:sldMkLst>
          <pc:docMk/>
          <pc:sldMk cId="1002193766" sldId="3827"/>
        </pc:sldMkLst>
        <pc:spChg chg="mod">
          <ac:chgData name="Tuyen Nguyen" userId="87132e54-5c56-4b0f-936f-70eb11fbfb18" providerId="ADAL" clId="{562FA69C-077E-4F63-8CDB-25452EB2B989}" dt="2022-11-08T01:49:00.799" v="655" actId="27636"/>
          <ac:spMkLst>
            <pc:docMk/>
            <pc:sldMk cId="1002193766" sldId="3827"/>
            <ac:spMk id="5" creationId="{B67B1E24-2840-4BB0-AE5A-2320A01CB80F}"/>
          </ac:spMkLst>
        </pc:spChg>
      </pc:sldChg>
      <pc:sldChg chg="addSp delSp modSp add mod">
        <pc:chgData name="Tuyen Nguyen" userId="87132e54-5c56-4b0f-936f-70eb11fbfb18" providerId="ADAL" clId="{562FA69C-077E-4F63-8CDB-25452EB2B989}" dt="2022-11-08T02:04:40.228" v="1342" actId="14100"/>
        <pc:sldMkLst>
          <pc:docMk/>
          <pc:sldMk cId="421745782" sldId="3835"/>
        </pc:sldMkLst>
        <pc:spChg chg="mod">
          <ac:chgData name="Tuyen Nguyen" userId="87132e54-5c56-4b0f-936f-70eb11fbfb18" providerId="ADAL" clId="{562FA69C-077E-4F63-8CDB-25452EB2B989}" dt="2022-11-08T02:04:17.724" v="1335" actId="14100"/>
          <ac:spMkLst>
            <pc:docMk/>
            <pc:sldMk cId="421745782" sldId="3835"/>
            <ac:spMk id="4" creationId="{7B290457-2071-4F7C-9327-CE85A282B4D5}"/>
          </ac:spMkLst>
        </pc:spChg>
        <pc:spChg chg="mod">
          <ac:chgData name="Tuyen Nguyen" userId="87132e54-5c56-4b0f-936f-70eb11fbfb18" providerId="ADAL" clId="{562FA69C-077E-4F63-8CDB-25452EB2B989}" dt="2022-11-08T01:42:43.763" v="653" actId="113"/>
          <ac:spMkLst>
            <pc:docMk/>
            <pc:sldMk cId="421745782" sldId="3835"/>
            <ac:spMk id="5" creationId="{B67B1E24-2840-4BB0-AE5A-2320A01CB80F}"/>
          </ac:spMkLst>
        </pc:spChg>
        <pc:picChg chg="add mod">
          <ac:chgData name="Tuyen Nguyen" userId="87132e54-5c56-4b0f-936f-70eb11fbfb18" providerId="ADAL" clId="{562FA69C-077E-4F63-8CDB-25452EB2B989}" dt="2022-11-08T02:04:40.228" v="1342" actId="14100"/>
          <ac:picMkLst>
            <pc:docMk/>
            <pc:sldMk cId="421745782" sldId="3835"/>
            <ac:picMk id="3" creationId="{AE66397F-0F03-4190-B548-202B67E59F73}"/>
          </ac:picMkLst>
        </pc:picChg>
        <pc:picChg chg="add mod">
          <ac:chgData name="Tuyen Nguyen" userId="87132e54-5c56-4b0f-936f-70eb11fbfb18" providerId="ADAL" clId="{562FA69C-077E-4F63-8CDB-25452EB2B989}" dt="2022-11-08T02:04:28.580" v="1339" actId="14100"/>
          <ac:picMkLst>
            <pc:docMk/>
            <pc:sldMk cId="421745782" sldId="3835"/>
            <ac:picMk id="7" creationId="{07C6D01C-F04F-47D9-924C-59AD57CF858E}"/>
          </ac:picMkLst>
        </pc:picChg>
        <pc:picChg chg="del">
          <ac:chgData name="Tuyen Nguyen" userId="87132e54-5c56-4b0f-936f-70eb11fbfb18" providerId="ADAL" clId="{562FA69C-077E-4F63-8CDB-25452EB2B989}" dt="2022-11-08T01:33:34.366" v="221" actId="478"/>
          <ac:picMkLst>
            <pc:docMk/>
            <pc:sldMk cId="421745782" sldId="3835"/>
            <ac:picMk id="9" creationId="{2837523E-AFB3-4E17-B613-F7CDC0CB00B1}"/>
          </ac:picMkLst>
        </pc:picChg>
      </pc:sldChg>
      <pc:sldChg chg="modSp add mod">
        <pc:chgData name="Tuyen Nguyen" userId="87132e54-5c56-4b0f-936f-70eb11fbfb18" providerId="ADAL" clId="{562FA69C-077E-4F63-8CDB-25452EB2B989}" dt="2022-11-08T01:56:32.564" v="1069" actId="27636"/>
        <pc:sldMkLst>
          <pc:docMk/>
          <pc:sldMk cId="181463013" sldId="3836"/>
        </pc:sldMkLst>
        <pc:spChg chg="mod">
          <ac:chgData name="Tuyen Nguyen" userId="87132e54-5c56-4b0f-936f-70eb11fbfb18" providerId="ADAL" clId="{562FA69C-077E-4F63-8CDB-25452EB2B989}" dt="2022-11-08T01:49:19.591" v="676" actId="20577"/>
          <ac:spMkLst>
            <pc:docMk/>
            <pc:sldMk cId="181463013" sldId="3836"/>
            <ac:spMk id="4" creationId="{7B290457-2071-4F7C-9327-CE85A282B4D5}"/>
          </ac:spMkLst>
        </pc:spChg>
        <pc:spChg chg="mod">
          <ac:chgData name="Tuyen Nguyen" userId="87132e54-5c56-4b0f-936f-70eb11fbfb18" providerId="ADAL" clId="{562FA69C-077E-4F63-8CDB-25452EB2B989}" dt="2022-11-08T01:56:32.564" v="1069" actId="27636"/>
          <ac:spMkLst>
            <pc:docMk/>
            <pc:sldMk cId="181463013" sldId="3836"/>
            <ac:spMk id="5" creationId="{B67B1E24-2840-4BB0-AE5A-2320A01CB80F}"/>
          </ac:spMkLst>
        </pc:spChg>
      </pc:sldChg>
      <pc:sldChg chg="addSp delSp modSp add mod ord">
        <pc:chgData name="Tuyen Nguyen" userId="87132e54-5c56-4b0f-936f-70eb11fbfb18" providerId="ADAL" clId="{562FA69C-077E-4F63-8CDB-25452EB2B989}" dt="2022-11-08T02:03:54.945" v="1323" actId="1076"/>
        <pc:sldMkLst>
          <pc:docMk/>
          <pc:sldMk cId="2843063215" sldId="3838"/>
        </pc:sldMkLst>
        <pc:spChg chg="mod">
          <ac:chgData name="Tuyen Nguyen" userId="87132e54-5c56-4b0f-936f-70eb11fbfb18" providerId="ADAL" clId="{562FA69C-077E-4F63-8CDB-25452EB2B989}" dt="2022-11-08T02:01:08.339" v="1151" actId="20577"/>
          <ac:spMkLst>
            <pc:docMk/>
            <pc:sldMk cId="2843063215" sldId="3838"/>
            <ac:spMk id="4" creationId="{7B290457-2071-4F7C-9327-CE85A282B4D5}"/>
          </ac:spMkLst>
        </pc:spChg>
        <pc:spChg chg="mod">
          <ac:chgData name="Tuyen Nguyen" userId="87132e54-5c56-4b0f-936f-70eb11fbfb18" providerId="ADAL" clId="{562FA69C-077E-4F63-8CDB-25452EB2B989}" dt="2022-11-08T02:03:51.706" v="1322" actId="14100"/>
          <ac:spMkLst>
            <pc:docMk/>
            <pc:sldMk cId="2843063215" sldId="3838"/>
            <ac:spMk id="5" creationId="{B67B1E24-2840-4BB0-AE5A-2320A01CB80F}"/>
          </ac:spMkLst>
        </pc:spChg>
        <pc:picChg chg="add mod">
          <ac:chgData name="Tuyen Nguyen" userId="87132e54-5c56-4b0f-936f-70eb11fbfb18" providerId="ADAL" clId="{562FA69C-077E-4F63-8CDB-25452EB2B989}" dt="2022-11-08T02:03:54.945" v="1323" actId="1076"/>
          <ac:picMkLst>
            <pc:docMk/>
            <pc:sldMk cId="2843063215" sldId="3838"/>
            <ac:picMk id="3" creationId="{E072BFDF-412E-4DA8-AC00-823E4A839F76}"/>
          </ac:picMkLst>
        </pc:picChg>
        <pc:picChg chg="del">
          <ac:chgData name="Tuyen Nguyen" userId="87132e54-5c56-4b0f-936f-70eb11fbfb18" providerId="ADAL" clId="{562FA69C-077E-4F63-8CDB-25452EB2B989}" dt="2022-11-08T02:00:25.116" v="1123" actId="478"/>
          <ac:picMkLst>
            <pc:docMk/>
            <pc:sldMk cId="2843063215" sldId="3838"/>
            <ac:picMk id="9" creationId="{2837523E-AFB3-4E17-B613-F7CDC0CB00B1}"/>
          </ac:picMkLst>
        </pc:picChg>
      </pc:sldChg>
      <pc:sldChg chg="new del">
        <pc:chgData name="Tuyen Nguyen" userId="87132e54-5c56-4b0f-936f-70eb11fbfb18" providerId="ADAL" clId="{562FA69C-077E-4F63-8CDB-25452EB2B989}" dt="2022-11-08T01:58:05.081" v="1071" actId="47"/>
        <pc:sldMkLst>
          <pc:docMk/>
          <pc:sldMk cId="3428227592" sldId="3838"/>
        </pc:sldMkLst>
      </pc:sldChg>
    </pc:docChg>
  </pc:docChgLst>
  <pc:docChgLst>
    <pc:chgData name="Tuyen Nguyen" userId="S::tnguye36@syr.edu::87132e54-5c56-4b0f-936f-70eb11fbfb18" providerId="AD" clId="Web-{51D9DE83-6AF4-9301-0AA3-C6DE5089CEAA}"/>
    <pc:docChg chg="addSld modSld">
      <pc:chgData name="Tuyen Nguyen" userId="S::tnguye36@syr.edu::87132e54-5c56-4b0f-936f-70eb11fbfb18" providerId="AD" clId="Web-{51D9DE83-6AF4-9301-0AA3-C6DE5089CEAA}" dt="2022-12-06T16:49:37.556" v="847" actId="1076"/>
      <pc:docMkLst>
        <pc:docMk/>
      </pc:docMkLst>
      <pc:sldChg chg="addSp delSp modSp">
        <pc:chgData name="Tuyen Nguyen" userId="S::tnguye36@syr.edu::87132e54-5c56-4b0f-936f-70eb11fbfb18" providerId="AD" clId="Web-{51D9DE83-6AF4-9301-0AA3-C6DE5089CEAA}" dt="2022-12-06T16:00:14.459" v="68" actId="20577"/>
        <pc:sldMkLst>
          <pc:docMk/>
          <pc:sldMk cId="3947798987" sldId="3846"/>
        </pc:sldMkLst>
        <pc:spChg chg="mod">
          <ac:chgData name="Tuyen Nguyen" userId="S::tnguye36@syr.edu::87132e54-5c56-4b0f-936f-70eb11fbfb18" providerId="AD" clId="Web-{51D9DE83-6AF4-9301-0AA3-C6DE5089CEAA}" dt="2022-12-06T16:00:14.459" v="68" actId="20577"/>
          <ac:spMkLst>
            <pc:docMk/>
            <pc:sldMk cId="3947798987" sldId="3846"/>
            <ac:spMk id="5" creationId="{B67B1E24-2840-4BB0-AE5A-2320A01CB80F}"/>
          </ac:spMkLst>
        </pc:spChg>
        <pc:picChg chg="add mod">
          <ac:chgData name="Tuyen Nguyen" userId="S::tnguye36@syr.edu::87132e54-5c56-4b0f-936f-70eb11fbfb18" providerId="AD" clId="Web-{51D9DE83-6AF4-9301-0AA3-C6DE5089CEAA}" dt="2022-12-06T15:59:55.192" v="47" actId="1076"/>
          <ac:picMkLst>
            <pc:docMk/>
            <pc:sldMk cId="3947798987" sldId="3846"/>
            <ac:picMk id="2" creationId="{1DD69234-3894-5658-B4A7-DD325B411745}"/>
          </ac:picMkLst>
        </pc:picChg>
        <pc:picChg chg="del">
          <ac:chgData name="Tuyen Nguyen" userId="S::tnguye36@syr.edu::87132e54-5c56-4b0f-936f-70eb11fbfb18" providerId="AD" clId="Web-{51D9DE83-6AF4-9301-0AA3-C6DE5089CEAA}" dt="2022-12-06T15:59:34.520" v="41"/>
          <ac:picMkLst>
            <pc:docMk/>
            <pc:sldMk cId="3947798987" sldId="3846"/>
            <ac:picMk id="9" creationId="{2837523E-AFB3-4E17-B613-F7CDC0CB00B1}"/>
          </ac:picMkLst>
        </pc:picChg>
      </pc:sldChg>
      <pc:sldChg chg="modSp">
        <pc:chgData name="Tuyen Nguyen" userId="S::tnguye36@syr.edu::87132e54-5c56-4b0f-936f-70eb11fbfb18" providerId="AD" clId="Web-{51D9DE83-6AF4-9301-0AA3-C6DE5089CEAA}" dt="2022-12-06T16:00:33.006" v="75" actId="1076"/>
        <pc:sldMkLst>
          <pc:docMk/>
          <pc:sldMk cId="2476246961" sldId="3847"/>
        </pc:sldMkLst>
        <pc:spChg chg="mod">
          <ac:chgData name="Tuyen Nguyen" userId="S::tnguye36@syr.edu::87132e54-5c56-4b0f-936f-70eb11fbfb18" providerId="AD" clId="Web-{51D9DE83-6AF4-9301-0AA3-C6DE5089CEAA}" dt="2022-12-06T16:00:33.006" v="75" actId="1076"/>
          <ac:spMkLst>
            <pc:docMk/>
            <pc:sldMk cId="2476246961" sldId="3847"/>
            <ac:spMk id="5" creationId="{B67B1E24-2840-4BB0-AE5A-2320A01CB80F}"/>
          </ac:spMkLst>
        </pc:spChg>
      </pc:sldChg>
      <pc:sldChg chg="addSp delSp modSp mod modClrScheme chgLayout">
        <pc:chgData name="Tuyen Nguyen" userId="S::tnguye36@syr.edu::87132e54-5c56-4b0f-936f-70eb11fbfb18" providerId="AD" clId="Web-{51D9DE83-6AF4-9301-0AA3-C6DE5089CEAA}" dt="2022-12-06T16:24:13.006" v="366" actId="1076"/>
        <pc:sldMkLst>
          <pc:docMk/>
          <pc:sldMk cId="3298195372" sldId="3852"/>
        </pc:sldMkLst>
        <pc:spChg chg="mod ord">
          <ac:chgData name="Tuyen Nguyen" userId="S::tnguye36@syr.edu::87132e54-5c56-4b0f-936f-70eb11fbfb18" providerId="AD" clId="Web-{51D9DE83-6AF4-9301-0AA3-C6DE5089CEAA}" dt="2022-12-06T16:07:39.473" v="115"/>
          <ac:spMkLst>
            <pc:docMk/>
            <pc:sldMk cId="3298195372" sldId="3852"/>
            <ac:spMk id="4" creationId="{7B290457-2071-4F7C-9327-CE85A282B4D5}"/>
          </ac:spMkLst>
        </pc:spChg>
        <pc:spChg chg="mod ord">
          <ac:chgData name="Tuyen Nguyen" userId="S::tnguye36@syr.edu::87132e54-5c56-4b0f-936f-70eb11fbfb18" providerId="AD" clId="Web-{51D9DE83-6AF4-9301-0AA3-C6DE5089CEAA}" dt="2022-12-06T16:07:39.473" v="115"/>
          <ac:spMkLst>
            <pc:docMk/>
            <pc:sldMk cId="3298195372" sldId="3852"/>
            <ac:spMk id="5" creationId="{B67B1E24-2840-4BB0-AE5A-2320A01CB80F}"/>
          </ac:spMkLst>
        </pc:spChg>
        <pc:spChg chg="add mod ord">
          <ac:chgData name="Tuyen Nguyen" userId="S::tnguye36@syr.edu::87132e54-5c56-4b0f-936f-70eb11fbfb18" providerId="AD" clId="Web-{51D9DE83-6AF4-9301-0AA3-C6DE5089CEAA}" dt="2022-12-06T16:24:07.693" v="365" actId="1076"/>
          <ac:spMkLst>
            <pc:docMk/>
            <pc:sldMk cId="3298195372" sldId="3852"/>
            <ac:spMk id="8" creationId="{A77DFF2C-CA3D-4072-F801-72D6C791906C}"/>
          </ac:spMkLst>
        </pc:spChg>
        <pc:spChg chg="add mod ord">
          <ac:chgData name="Tuyen Nguyen" userId="S::tnguye36@syr.edu::87132e54-5c56-4b0f-936f-70eb11fbfb18" providerId="AD" clId="Web-{51D9DE83-6AF4-9301-0AA3-C6DE5089CEAA}" dt="2022-12-06T16:23:52.037" v="363" actId="14100"/>
          <ac:spMkLst>
            <pc:docMk/>
            <pc:sldMk cId="3298195372" sldId="3852"/>
            <ac:spMk id="9" creationId="{AC3DA5FA-0B3F-54FB-7B44-B2EE1B8BB1DC}"/>
          </ac:spMkLst>
        </pc:spChg>
        <pc:spChg chg="add del mod ord">
          <ac:chgData name="Tuyen Nguyen" userId="S::tnguye36@syr.edu::87132e54-5c56-4b0f-936f-70eb11fbfb18" providerId="AD" clId="Web-{51D9DE83-6AF4-9301-0AA3-C6DE5089CEAA}" dt="2022-12-06T16:08:37.569" v="145"/>
          <ac:spMkLst>
            <pc:docMk/>
            <pc:sldMk cId="3298195372" sldId="3852"/>
            <ac:spMk id="10" creationId="{3A8DBBBB-6F1C-FF4D-BD88-E1EC6CEF5E9D}"/>
          </ac:spMkLst>
        </pc:spChg>
        <pc:spChg chg="add mod ord">
          <ac:chgData name="Tuyen Nguyen" userId="S::tnguye36@syr.edu::87132e54-5c56-4b0f-936f-70eb11fbfb18" providerId="AD" clId="Web-{51D9DE83-6AF4-9301-0AA3-C6DE5089CEAA}" dt="2022-12-06T16:24:13.006" v="366" actId="1076"/>
          <ac:spMkLst>
            <pc:docMk/>
            <pc:sldMk cId="3298195372" sldId="3852"/>
            <ac:spMk id="11" creationId="{40984253-A0C2-69D5-6A5E-C95BDB8E968C}"/>
          </ac:spMkLst>
        </pc:spChg>
        <pc:spChg chg="add del mod ord">
          <ac:chgData name="Tuyen Nguyen" userId="S::tnguye36@syr.edu::87132e54-5c56-4b0f-936f-70eb11fbfb18" providerId="AD" clId="Web-{51D9DE83-6AF4-9301-0AA3-C6DE5089CEAA}" dt="2022-12-06T16:09:02.554" v="155"/>
          <ac:spMkLst>
            <pc:docMk/>
            <pc:sldMk cId="3298195372" sldId="3852"/>
            <ac:spMk id="12" creationId="{D26E6F50-8A38-A0C7-9A30-847CD3046575}"/>
          </ac:spMkLst>
        </pc:spChg>
        <pc:spChg chg="add mod">
          <ac:chgData name="Tuyen Nguyen" userId="S::tnguye36@syr.edu::87132e54-5c56-4b0f-936f-70eb11fbfb18" providerId="AD" clId="Web-{51D9DE83-6AF4-9301-0AA3-C6DE5089CEAA}" dt="2022-12-06T16:14:10.939" v="250" actId="14100"/>
          <ac:spMkLst>
            <pc:docMk/>
            <pc:sldMk cId="3298195372" sldId="3852"/>
            <ac:spMk id="15" creationId="{133707E2-6540-AAD1-4E7B-025EFB07DEA7}"/>
          </ac:spMkLst>
        </pc:spChg>
        <pc:spChg chg="mod ord">
          <ac:chgData name="Tuyen Nguyen" userId="S::tnguye36@syr.edu::87132e54-5c56-4b0f-936f-70eb11fbfb18" providerId="AD" clId="Web-{51D9DE83-6AF4-9301-0AA3-C6DE5089CEAA}" dt="2022-12-06T16:07:39.473" v="115"/>
          <ac:spMkLst>
            <pc:docMk/>
            <pc:sldMk cId="3298195372" sldId="3852"/>
            <ac:spMk id="16" creationId="{46EEA4F1-5FA3-4EBF-97F1-DF392077DB76}"/>
          </ac:spMkLst>
        </pc:spChg>
        <pc:spChg chg="add mod">
          <ac:chgData name="Tuyen Nguyen" userId="S::tnguye36@syr.edu::87132e54-5c56-4b0f-936f-70eb11fbfb18" providerId="AD" clId="Web-{51D9DE83-6AF4-9301-0AA3-C6DE5089CEAA}" dt="2022-12-06T16:14:03.970" v="248" actId="14100"/>
          <ac:spMkLst>
            <pc:docMk/>
            <pc:sldMk cId="3298195372" sldId="3852"/>
            <ac:spMk id="17" creationId="{0EF219B2-5A6D-CBF7-D53E-1CE7CBAE6261}"/>
          </ac:spMkLst>
        </pc:spChg>
        <pc:spChg chg="add mod">
          <ac:chgData name="Tuyen Nguyen" userId="S::tnguye36@syr.edu::87132e54-5c56-4b0f-936f-70eb11fbfb18" providerId="AD" clId="Web-{51D9DE83-6AF4-9301-0AA3-C6DE5089CEAA}" dt="2022-12-06T16:14:07.939" v="249" actId="14100"/>
          <ac:spMkLst>
            <pc:docMk/>
            <pc:sldMk cId="3298195372" sldId="3852"/>
            <ac:spMk id="18" creationId="{4E000B7A-4512-A75C-7971-FF134C6EE45E}"/>
          </ac:spMkLst>
        </pc:spChg>
        <pc:picChg chg="del">
          <ac:chgData name="Tuyen Nguyen" userId="S::tnguye36@syr.edu::87132e54-5c56-4b0f-936f-70eb11fbfb18" providerId="AD" clId="Web-{51D9DE83-6AF4-9301-0AA3-C6DE5089CEAA}" dt="2022-12-06T16:01:03.288" v="83"/>
          <ac:picMkLst>
            <pc:docMk/>
            <pc:sldMk cId="3298195372" sldId="3852"/>
            <ac:picMk id="2" creationId="{0892270A-B3ED-0843-5DE1-CAF5FF8F8AE1}"/>
          </ac:picMkLst>
        </pc:picChg>
        <pc:picChg chg="add del mod">
          <ac:chgData name="Tuyen Nguyen" userId="S::tnguye36@syr.edu::87132e54-5c56-4b0f-936f-70eb11fbfb18" providerId="AD" clId="Web-{51D9DE83-6AF4-9301-0AA3-C6DE5089CEAA}" dt="2022-12-06T16:06:59.285" v="109"/>
          <ac:picMkLst>
            <pc:docMk/>
            <pc:sldMk cId="3298195372" sldId="3852"/>
            <ac:picMk id="3" creationId="{7EBE30B5-945B-321A-4A16-0A8B544B828F}"/>
          </ac:picMkLst>
        </pc:picChg>
        <pc:picChg chg="add del mod">
          <ac:chgData name="Tuyen Nguyen" userId="S::tnguye36@syr.edu::87132e54-5c56-4b0f-936f-70eb11fbfb18" providerId="AD" clId="Web-{51D9DE83-6AF4-9301-0AA3-C6DE5089CEAA}" dt="2022-12-06T16:07:00.050" v="110"/>
          <ac:picMkLst>
            <pc:docMk/>
            <pc:sldMk cId="3298195372" sldId="3852"/>
            <ac:picMk id="6" creationId="{379810B4-8F27-E8C1-7D12-17794D3C6FAA}"/>
          </ac:picMkLst>
        </pc:picChg>
        <pc:picChg chg="add mod">
          <ac:chgData name="Tuyen Nguyen" userId="S::tnguye36@syr.edu::87132e54-5c56-4b0f-936f-70eb11fbfb18" providerId="AD" clId="Web-{51D9DE83-6AF4-9301-0AA3-C6DE5089CEAA}" dt="2022-12-06T16:14:14.955" v="251" actId="1076"/>
          <ac:picMkLst>
            <pc:docMk/>
            <pc:sldMk cId="3298195372" sldId="3852"/>
            <ac:picMk id="7" creationId="{9E186E7F-A09A-8AE8-20F8-C7A6D1EBF166}"/>
          </ac:picMkLst>
        </pc:picChg>
        <pc:picChg chg="add mod ord">
          <ac:chgData name="Tuyen Nguyen" userId="S::tnguye36@syr.edu::87132e54-5c56-4b0f-936f-70eb11fbfb18" providerId="AD" clId="Web-{51D9DE83-6AF4-9301-0AA3-C6DE5089CEAA}" dt="2022-12-06T16:14:41.909" v="257" actId="14100"/>
          <ac:picMkLst>
            <pc:docMk/>
            <pc:sldMk cId="3298195372" sldId="3852"/>
            <ac:picMk id="13" creationId="{1405FEB4-0065-16D7-D005-5638C49463FB}"/>
          </ac:picMkLst>
        </pc:picChg>
        <pc:picChg chg="add mod ord">
          <ac:chgData name="Tuyen Nguyen" userId="S::tnguye36@syr.edu::87132e54-5c56-4b0f-936f-70eb11fbfb18" providerId="AD" clId="Web-{51D9DE83-6AF4-9301-0AA3-C6DE5089CEAA}" dt="2022-12-06T16:14:38.472" v="256" actId="14100"/>
          <ac:picMkLst>
            <pc:docMk/>
            <pc:sldMk cId="3298195372" sldId="3852"/>
            <ac:picMk id="14" creationId="{04A18B33-D321-19B4-4CC6-E0918B67475F}"/>
          </ac:picMkLst>
        </pc:picChg>
      </pc:sldChg>
      <pc:sldChg chg="addSp delSp modSp">
        <pc:chgData name="Tuyen Nguyen" userId="S::tnguye36@syr.edu::87132e54-5c56-4b0f-936f-70eb11fbfb18" providerId="AD" clId="Web-{51D9DE83-6AF4-9301-0AA3-C6DE5089CEAA}" dt="2022-12-06T16:31:33.880" v="497" actId="1076"/>
        <pc:sldMkLst>
          <pc:docMk/>
          <pc:sldMk cId="1827866698" sldId="3853"/>
        </pc:sldMkLst>
        <pc:spChg chg="mod">
          <ac:chgData name="Tuyen Nguyen" userId="S::tnguye36@syr.edu::87132e54-5c56-4b0f-936f-70eb11fbfb18" providerId="AD" clId="Web-{51D9DE83-6AF4-9301-0AA3-C6DE5089CEAA}" dt="2022-12-06T16:24:35.132" v="368" actId="20577"/>
          <ac:spMkLst>
            <pc:docMk/>
            <pc:sldMk cId="1827866698" sldId="3853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1D9DE83-6AF4-9301-0AA3-C6DE5089CEAA}" dt="2022-12-06T16:29:29.563" v="488" actId="20577"/>
          <ac:spMkLst>
            <pc:docMk/>
            <pc:sldMk cId="1827866698" sldId="3853"/>
            <ac:spMk id="5" creationId="{B67B1E24-2840-4BB0-AE5A-2320A01CB80F}"/>
          </ac:spMkLst>
        </pc:spChg>
        <pc:picChg chg="add mod">
          <ac:chgData name="Tuyen Nguyen" userId="S::tnguye36@syr.edu::87132e54-5c56-4b0f-936f-70eb11fbfb18" providerId="AD" clId="Web-{51D9DE83-6AF4-9301-0AA3-C6DE5089CEAA}" dt="2022-12-06T16:29:45.314" v="491" actId="14100"/>
          <ac:picMkLst>
            <pc:docMk/>
            <pc:sldMk cId="1827866698" sldId="3853"/>
            <ac:picMk id="2" creationId="{CDF65421-0240-AC86-78EF-4CA39DF2D0AD}"/>
          </ac:picMkLst>
        </pc:picChg>
        <pc:picChg chg="del">
          <ac:chgData name="Tuyen Nguyen" userId="S::tnguye36@syr.edu::87132e54-5c56-4b0f-936f-70eb11fbfb18" providerId="AD" clId="Web-{51D9DE83-6AF4-9301-0AA3-C6DE5089CEAA}" dt="2022-12-06T16:24:37.335" v="369"/>
          <ac:picMkLst>
            <pc:docMk/>
            <pc:sldMk cId="1827866698" sldId="3853"/>
            <ac:picMk id="3" creationId="{C2A98BB3-6EE8-503E-3E50-B9A4035E8EE1}"/>
          </ac:picMkLst>
        </pc:picChg>
        <pc:picChg chg="add mod">
          <ac:chgData name="Tuyen Nguyen" userId="S::tnguye36@syr.edu::87132e54-5c56-4b0f-936f-70eb11fbfb18" providerId="AD" clId="Web-{51D9DE83-6AF4-9301-0AA3-C6DE5089CEAA}" dt="2022-12-06T16:29:51.142" v="493" actId="1076"/>
          <ac:picMkLst>
            <pc:docMk/>
            <pc:sldMk cId="1827866698" sldId="3853"/>
            <ac:picMk id="6" creationId="{537FDF9B-7022-3B42-214C-90FF3BE02DF4}"/>
          </ac:picMkLst>
        </pc:picChg>
        <pc:picChg chg="add mod">
          <ac:chgData name="Tuyen Nguyen" userId="S::tnguye36@syr.edu::87132e54-5c56-4b0f-936f-70eb11fbfb18" providerId="AD" clId="Web-{51D9DE83-6AF4-9301-0AA3-C6DE5089CEAA}" dt="2022-12-06T16:31:33.880" v="497" actId="1076"/>
          <ac:picMkLst>
            <pc:docMk/>
            <pc:sldMk cId="1827866698" sldId="3853"/>
            <ac:picMk id="7" creationId="{21451FB8-FBFB-3CC4-AE4A-143EBD1EB259}"/>
          </ac:picMkLst>
        </pc:picChg>
      </pc:sldChg>
      <pc:sldChg chg="addSp delSp modSp add replId">
        <pc:chgData name="Tuyen Nguyen" userId="S::tnguye36@syr.edu::87132e54-5c56-4b0f-936f-70eb11fbfb18" providerId="AD" clId="Web-{51D9DE83-6AF4-9301-0AA3-C6DE5089CEAA}" dt="2022-12-06T16:29:23.313" v="487" actId="20577"/>
        <pc:sldMkLst>
          <pc:docMk/>
          <pc:sldMk cId="3533905865" sldId="3854"/>
        </pc:sldMkLst>
        <pc:spChg chg="mod">
          <ac:chgData name="Tuyen Nguyen" userId="S::tnguye36@syr.edu::87132e54-5c56-4b0f-936f-70eb11fbfb18" providerId="AD" clId="Web-{51D9DE83-6AF4-9301-0AA3-C6DE5089CEAA}" dt="2022-12-06T16:15:06.957" v="265" actId="20577"/>
          <ac:spMkLst>
            <pc:docMk/>
            <pc:sldMk cId="3533905865" sldId="3854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1D9DE83-6AF4-9301-0AA3-C6DE5089CEAA}" dt="2022-12-06T16:29:23.313" v="487" actId="20577"/>
          <ac:spMkLst>
            <pc:docMk/>
            <pc:sldMk cId="3533905865" sldId="3854"/>
            <ac:spMk id="5" creationId="{B67B1E24-2840-4BB0-AE5A-2320A01CB80F}"/>
          </ac:spMkLst>
        </pc:spChg>
        <pc:picChg chg="add mod ord">
          <ac:chgData name="Tuyen Nguyen" userId="S::tnguye36@syr.edu::87132e54-5c56-4b0f-936f-70eb11fbfb18" providerId="AD" clId="Web-{51D9DE83-6AF4-9301-0AA3-C6DE5089CEAA}" dt="2022-12-06T16:21:23.594" v="351"/>
          <ac:picMkLst>
            <pc:docMk/>
            <pc:sldMk cId="3533905865" sldId="3854"/>
            <ac:picMk id="2" creationId="{1E60FD84-7B3F-2E74-4312-5133D749CEDE}"/>
          </ac:picMkLst>
        </pc:picChg>
        <pc:picChg chg="mod">
          <ac:chgData name="Tuyen Nguyen" userId="S::tnguye36@syr.edu::87132e54-5c56-4b0f-936f-70eb11fbfb18" providerId="AD" clId="Web-{51D9DE83-6AF4-9301-0AA3-C6DE5089CEAA}" dt="2022-12-06T16:19:40.528" v="346" actId="1076"/>
          <ac:picMkLst>
            <pc:docMk/>
            <pc:sldMk cId="3533905865" sldId="3854"/>
            <ac:picMk id="3" creationId="{7EBE30B5-945B-321A-4A16-0A8B544B828F}"/>
          </ac:picMkLst>
        </pc:picChg>
        <pc:picChg chg="del mod">
          <ac:chgData name="Tuyen Nguyen" userId="S::tnguye36@syr.edu::87132e54-5c56-4b0f-936f-70eb11fbfb18" providerId="AD" clId="Web-{51D9DE83-6AF4-9301-0AA3-C6DE5089CEAA}" dt="2022-12-06T16:18:42.683" v="312"/>
          <ac:picMkLst>
            <pc:docMk/>
            <pc:sldMk cId="3533905865" sldId="3854"/>
            <ac:picMk id="6" creationId="{379810B4-8F27-E8C1-7D12-17794D3C6FAA}"/>
          </ac:picMkLst>
        </pc:picChg>
        <pc:picChg chg="add mod">
          <ac:chgData name="Tuyen Nguyen" userId="S::tnguye36@syr.edu::87132e54-5c56-4b0f-936f-70eb11fbfb18" providerId="AD" clId="Web-{51D9DE83-6AF4-9301-0AA3-C6DE5089CEAA}" dt="2022-12-06T16:22:45.081" v="353" actId="1076"/>
          <ac:picMkLst>
            <pc:docMk/>
            <pc:sldMk cId="3533905865" sldId="3854"/>
            <ac:picMk id="7" creationId="{D812C8FE-422F-A80D-D3EC-827442030099}"/>
          </ac:picMkLst>
        </pc:picChg>
      </pc:sldChg>
      <pc:sldChg chg="addSp delSp modSp add replId">
        <pc:chgData name="Tuyen Nguyen" userId="S::tnguye36@syr.edu::87132e54-5c56-4b0f-936f-70eb11fbfb18" providerId="AD" clId="Web-{51D9DE83-6AF4-9301-0AA3-C6DE5089CEAA}" dt="2022-12-06T16:39:58.553" v="639" actId="14100"/>
        <pc:sldMkLst>
          <pc:docMk/>
          <pc:sldMk cId="2990021676" sldId="3855"/>
        </pc:sldMkLst>
        <pc:spChg chg="mod">
          <ac:chgData name="Tuyen Nguyen" userId="S::tnguye36@syr.edu::87132e54-5c56-4b0f-936f-70eb11fbfb18" providerId="AD" clId="Web-{51D9DE83-6AF4-9301-0AA3-C6DE5089CEAA}" dt="2022-12-06T16:32:27.913" v="501" actId="20577"/>
          <ac:spMkLst>
            <pc:docMk/>
            <pc:sldMk cId="2990021676" sldId="3855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1D9DE83-6AF4-9301-0AA3-C6DE5089CEAA}" dt="2022-12-06T16:36:12.733" v="626" actId="20577"/>
          <ac:spMkLst>
            <pc:docMk/>
            <pc:sldMk cId="2990021676" sldId="3855"/>
            <ac:spMk id="5" creationId="{B67B1E24-2840-4BB0-AE5A-2320A01CB80F}"/>
          </ac:spMkLst>
        </pc:spChg>
        <pc:picChg chg="del">
          <ac:chgData name="Tuyen Nguyen" userId="S::tnguye36@syr.edu::87132e54-5c56-4b0f-936f-70eb11fbfb18" providerId="AD" clId="Web-{51D9DE83-6AF4-9301-0AA3-C6DE5089CEAA}" dt="2022-12-06T16:33:35.618" v="539"/>
          <ac:picMkLst>
            <pc:docMk/>
            <pc:sldMk cId="2990021676" sldId="3855"/>
            <ac:picMk id="2" creationId="{CDF65421-0240-AC86-78EF-4CA39DF2D0AD}"/>
          </ac:picMkLst>
        </pc:picChg>
        <pc:picChg chg="add mod">
          <ac:chgData name="Tuyen Nguyen" userId="S::tnguye36@syr.edu::87132e54-5c56-4b0f-936f-70eb11fbfb18" providerId="AD" clId="Web-{51D9DE83-6AF4-9301-0AA3-C6DE5089CEAA}" dt="2022-12-06T16:35:03.637" v="579" actId="14100"/>
          <ac:picMkLst>
            <pc:docMk/>
            <pc:sldMk cId="2990021676" sldId="3855"/>
            <ac:picMk id="3" creationId="{9F44E35F-E2FA-3545-9215-91241EB77AA2}"/>
          </ac:picMkLst>
        </pc:picChg>
        <pc:picChg chg="del">
          <ac:chgData name="Tuyen Nguyen" userId="S::tnguye36@syr.edu::87132e54-5c56-4b0f-936f-70eb11fbfb18" providerId="AD" clId="Web-{51D9DE83-6AF4-9301-0AA3-C6DE5089CEAA}" dt="2022-12-06T16:33:36.290" v="540"/>
          <ac:picMkLst>
            <pc:docMk/>
            <pc:sldMk cId="2990021676" sldId="3855"/>
            <ac:picMk id="6" creationId="{537FDF9B-7022-3B42-214C-90FF3BE02DF4}"/>
          </ac:picMkLst>
        </pc:picChg>
        <pc:picChg chg="del">
          <ac:chgData name="Tuyen Nguyen" userId="S::tnguye36@syr.edu::87132e54-5c56-4b0f-936f-70eb11fbfb18" providerId="AD" clId="Web-{51D9DE83-6AF4-9301-0AA3-C6DE5089CEAA}" dt="2022-12-06T16:35:38.982" v="599"/>
          <ac:picMkLst>
            <pc:docMk/>
            <pc:sldMk cId="2990021676" sldId="3855"/>
            <ac:picMk id="7" creationId="{21451FB8-FBFB-3CC4-AE4A-143EBD1EB259}"/>
          </ac:picMkLst>
        </pc:picChg>
        <pc:picChg chg="add mod">
          <ac:chgData name="Tuyen Nguyen" userId="S::tnguye36@syr.edu::87132e54-5c56-4b0f-936f-70eb11fbfb18" providerId="AD" clId="Web-{51D9DE83-6AF4-9301-0AA3-C6DE5089CEAA}" dt="2022-12-06T16:39:58.553" v="639" actId="14100"/>
          <ac:picMkLst>
            <pc:docMk/>
            <pc:sldMk cId="2990021676" sldId="3855"/>
            <ac:picMk id="8" creationId="{4B625FD1-2BA0-9B6D-0CA0-7087FB0533B3}"/>
          </ac:picMkLst>
        </pc:picChg>
        <pc:picChg chg="add del mod">
          <ac:chgData name="Tuyen Nguyen" userId="S::tnguye36@syr.edu::87132e54-5c56-4b0f-936f-70eb11fbfb18" providerId="AD" clId="Web-{51D9DE83-6AF4-9301-0AA3-C6DE5089CEAA}" dt="2022-12-06T16:37:40.283" v="631"/>
          <ac:picMkLst>
            <pc:docMk/>
            <pc:sldMk cId="2990021676" sldId="3855"/>
            <ac:picMk id="9" creationId="{3B65C1A4-F2A4-6723-CD64-8BE2805C1024}"/>
          </ac:picMkLst>
        </pc:picChg>
        <pc:picChg chg="add mod ord">
          <ac:chgData name="Tuyen Nguyen" userId="S::tnguye36@syr.edu::87132e54-5c56-4b0f-936f-70eb11fbfb18" providerId="AD" clId="Web-{51D9DE83-6AF4-9301-0AA3-C6DE5089CEAA}" dt="2022-12-06T16:39:47.928" v="637" actId="1076"/>
          <ac:picMkLst>
            <pc:docMk/>
            <pc:sldMk cId="2990021676" sldId="3855"/>
            <ac:picMk id="10" creationId="{FDAC796A-BE10-3F0F-96C9-E4168D8B06C5}"/>
          </ac:picMkLst>
        </pc:picChg>
      </pc:sldChg>
      <pc:sldChg chg="addSp delSp modSp add replId">
        <pc:chgData name="Tuyen Nguyen" userId="S::tnguye36@syr.edu::87132e54-5c56-4b0f-936f-70eb11fbfb18" providerId="AD" clId="Web-{51D9DE83-6AF4-9301-0AA3-C6DE5089CEAA}" dt="2022-12-06T16:49:37.556" v="847" actId="1076"/>
        <pc:sldMkLst>
          <pc:docMk/>
          <pc:sldMk cId="830884730" sldId="3856"/>
        </pc:sldMkLst>
        <pc:spChg chg="mod">
          <ac:chgData name="Tuyen Nguyen" userId="S::tnguye36@syr.edu::87132e54-5c56-4b0f-936f-70eb11fbfb18" providerId="AD" clId="Web-{51D9DE83-6AF4-9301-0AA3-C6DE5089CEAA}" dt="2022-12-06T16:41:30.493" v="645" actId="20577"/>
          <ac:spMkLst>
            <pc:docMk/>
            <pc:sldMk cId="830884730" sldId="3856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1D9DE83-6AF4-9301-0AA3-C6DE5089CEAA}" dt="2022-12-06T16:47:23.739" v="841" actId="14100"/>
          <ac:spMkLst>
            <pc:docMk/>
            <pc:sldMk cId="830884730" sldId="3856"/>
            <ac:spMk id="5" creationId="{B67B1E24-2840-4BB0-AE5A-2320A01CB80F}"/>
          </ac:spMkLst>
        </pc:spChg>
        <pc:picChg chg="add mod">
          <ac:chgData name="Tuyen Nguyen" userId="S::tnguye36@syr.edu::87132e54-5c56-4b0f-936f-70eb11fbfb18" providerId="AD" clId="Web-{51D9DE83-6AF4-9301-0AA3-C6DE5089CEAA}" dt="2022-12-06T16:49:37.556" v="847" actId="1076"/>
          <ac:picMkLst>
            <pc:docMk/>
            <pc:sldMk cId="830884730" sldId="3856"/>
            <ac:picMk id="2" creationId="{796804C2-8C06-9EE5-4C4C-85DC5539BD9D}"/>
          </ac:picMkLst>
        </pc:picChg>
        <pc:picChg chg="del">
          <ac:chgData name="Tuyen Nguyen" userId="S::tnguye36@syr.edu::87132e54-5c56-4b0f-936f-70eb11fbfb18" providerId="AD" clId="Web-{51D9DE83-6AF4-9301-0AA3-C6DE5089CEAA}" dt="2022-12-06T16:41:17.571" v="641"/>
          <ac:picMkLst>
            <pc:docMk/>
            <pc:sldMk cId="830884730" sldId="3856"/>
            <ac:picMk id="3" creationId="{9F44E35F-E2FA-3545-9215-91241EB77AA2}"/>
          </ac:picMkLst>
        </pc:picChg>
        <pc:picChg chg="del">
          <ac:chgData name="Tuyen Nguyen" userId="S::tnguye36@syr.edu::87132e54-5c56-4b0f-936f-70eb11fbfb18" providerId="AD" clId="Web-{51D9DE83-6AF4-9301-0AA3-C6DE5089CEAA}" dt="2022-12-06T16:41:18.259" v="642"/>
          <ac:picMkLst>
            <pc:docMk/>
            <pc:sldMk cId="830884730" sldId="3856"/>
            <ac:picMk id="8" creationId="{4B625FD1-2BA0-9B6D-0CA0-7087FB0533B3}"/>
          </ac:picMkLst>
        </pc:picChg>
        <pc:picChg chg="del">
          <ac:chgData name="Tuyen Nguyen" userId="S::tnguye36@syr.edu::87132e54-5c56-4b0f-936f-70eb11fbfb18" providerId="AD" clId="Web-{51D9DE83-6AF4-9301-0AA3-C6DE5089CEAA}" dt="2022-12-06T16:41:40.087" v="646"/>
          <ac:picMkLst>
            <pc:docMk/>
            <pc:sldMk cId="830884730" sldId="3856"/>
            <ac:picMk id="10" creationId="{FDAC796A-BE10-3F0F-96C9-E4168D8B06C5}"/>
          </ac:picMkLst>
        </pc:picChg>
      </pc:sldChg>
    </pc:docChg>
  </pc:docChgLst>
  <pc:docChgLst>
    <pc:chgData name="Matthew Belizaire" userId="S::mbbeliza@syr.edu::fc93e833-d5b2-4fdc-888d-393497505590" providerId="AD" clId="Web-{22B99344-57E5-32C8-0D8B-582FB208542E}"/>
    <pc:docChg chg="mod modSld">
      <pc:chgData name="Matthew Belizaire" userId="S::mbbeliza@syr.edu::fc93e833-d5b2-4fdc-888d-393497505590" providerId="AD" clId="Web-{22B99344-57E5-32C8-0D8B-582FB208542E}" dt="2022-11-09T20:12:12.762" v="9" actId="20577"/>
      <pc:docMkLst>
        <pc:docMk/>
      </pc:docMkLst>
      <pc:sldChg chg="addSp delSp modSp">
        <pc:chgData name="Matthew Belizaire" userId="S::mbbeliza@syr.edu::fc93e833-d5b2-4fdc-888d-393497505590" providerId="AD" clId="Web-{22B99344-57E5-32C8-0D8B-582FB208542E}" dt="2022-11-09T18:10:01.975" v="3"/>
        <pc:sldMkLst>
          <pc:docMk/>
          <pc:sldMk cId="4107252928" sldId="3839"/>
        </pc:sldMkLst>
        <pc:spChg chg="add mod">
          <ac:chgData name="Matthew Belizaire" userId="S::mbbeliza@syr.edu::fc93e833-d5b2-4fdc-888d-393497505590" providerId="AD" clId="Web-{22B99344-57E5-32C8-0D8B-582FB208542E}" dt="2022-11-09T18:09:33.224" v="1"/>
          <ac:spMkLst>
            <pc:docMk/>
            <pc:sldMk cId="4107252928" sldId="3839"/>
            <ac:spMk id="2" creationId="{F66EE6A4-C384-2C6C-257F-CAF83C8D0262}"/>
          </ac:spMkLst>
        </pc:spChg>
        <pc:spChg chg="add del mod">
          <ac:chgData name="Matthew Belizaire" userId="S::mbbeliza@syr.edu::fc93e833-d5b2-4fdc-888d-393497505590" providerId="AD" clId="Web-{22B99344-57E5-32C8-0D8B-582FB208542E}" dt="2022-11-09T18:10:01.975" v="3"/>
          <ac:spMkLst>
            <pc:docMk/>
            <pc:sldMk cId="4107252928" sldId="3839"/>
            <ac:spMk id="3" creationId="{CB83B724-8325-2959-CC43-CF2AB81BF83C}"/>
          </ac:spMkLst>
        </pc:spChg>
        <pc:spChg chg="del">
          <ac:chgData name="Matthew Belizaire" userId="S::mbbeliza@syr.edu::fc93e833-d5b2-4fdc-888d-393497505590" providerId="AD" clId="Web-{22B99344-57E5-32C8-0D8B-582FB208542E}" dt="2022-11-09T18:09:32.474" v="0"/>
          <ac:spMkLst>
            <pc:docMk/>
            <pc:sldMk cId="4107252928" sldId="3839"/>
            <ac:spMk id="8" creationId="{F2F512E2-6D7D-B1C5-197D-F7676002A43D}"/>
          </ac:spMkLst>
        </pc:spChg>
      </pc:sldChg>
      <pc:sldChg chg="modSp">
        <pc:chgData name="Matthew Belizaire" userId="S::mbbeliza@syr.edu::fc93e833-d5b2-4fdc-888d-393497505590" providerId="AD" clId="Web-{22B99344-57E5-32C8-0D8B-582FB208542E}" dt="2022-11-09T20:12:12.762" v="9" actId="20577"/>
        <pc:sldMkLst>
          <pc:docMk/>
          <pc:sldMk cId="2751545981" sldId="3840"/>
        </pc:sldMkLst>
        <pc:spChg chg="mod">
          <ac:chgData name="Matthew Belizaire" userId="S::mbbeliza@syr.edu::fc93e833-d5b2-4fdc-888d-393497505590" providerId="AD" clId="Web-{22B99344-57E5-32C8-0D8B-582FB208542E}" dt="2022-11-09T20:12:12.762" v="9" actId="20577"/>
          <ac:spMkLst>
            <pc:docMk/>
            <pc:sldMk cId="2751545981" sldId="3840"/>
            <ac:spMk id="5" creationId="{109F7E19-E2E7-CBCF-78F1-48957E61A245}"/>
          </ac:spMkLst>
        </pc:spChg>
      </pc:sldChg>
    </pc:docChg>
  </pc:docChgLst>
  <pc:docChgLst>
    <pc:chgData name="Tuyen Nguyen" userId="S::tnguye36@syr.edu::87132e54-5c56-4b0f-936f-70eb11fbfb18" providerId="AD" clId="Web-{290BDF98-F561-4927-998D-DF58A6A81EAC}"/>
    <pc:docChg chg="addSld delSld modSld sldOrd">
      <pc:chgData name="Tuyen Nguyen" userId="S::tnguye36@syr.edu::87132e54-5c56-4b0f-936f-70eb11fbfb18" providerId="AD" clId="Web-{290BDF98-F561-4927-998D-DF58A6A81EAC}" dt="2022-11-09T20:00:19.668" v="29" actId="20577"/>
      <pc:docMkLst>
        <pc:docMk/>
      </pc:docMkLst>
      <pc:sldChg chg="del">
        <pc:chgData name="Tuyen Nguyen" userId="S::tnguye36@syr.edu::87132e54-5c56-4b0f-936f-70eb11fbfb18" providerId="AD" clId="Web-{290BDF98-F561-4927-998D-DF58A6A81EAC}" dt="2022-11-09T19:45:26.722" v="2"/>
        <pc:sldMkLst>
          <pc:docMk/>
          <pc:sldMk cId="1813910725" sldId="3794"/>
        </pc:sldMkLst>
      </pc:sldChg>
      <pc:sldChg chg="add del">
        <pc:chgData name="Tuyen Nguyen" userId="S::tnguye36@syr.edu::87132e54-5c56-4b0f-936f-70eb11fbfb18" providerId="AD" clId="Web-{290BDF98-F561-4927-998D-DF58A6A81EAC}" dt="2022-11-09T19:47:55.304" v="8"/>
        <pc:sldMkLst>
          <pc:docMk/>
          <pc:sldMk cId="4283594893" sldId="3828"/>
        </pc:sldMkLst>
      </pc:sldChg>
      <pc:sldChg chg="del">
        <pc:chgData name="Tuyen Nguyen" userId="S::tnguye36@syr.edu::87132e54-5c56-4b0f-936f-70eb11fbfb18" providerId="AD" clId="Web-{290BDF98-F561-4927-998D-DF58A6A81EAC}" dt="2022-11-09T19:47:41.241" v="5"/>
        <pc:sldMkLst>
          <pc:docMk/>
          <pc:sldMk cId="1026132043" sldId="3829"/>
        </pc:sldMkLst>
      </pc:sldChg>
      <pc:sldChg chg="del">
        <pc:chgData name="Tuyen Nguyen" userId="S::tnguye36@syr.edu::87132e54-5c56-4b0f-936f-70eb11fbfb18" providerId="AD" clId="Web-{290BDF98-F561-4927-998D-DF58A6A81EAC}" dt="2022-11-09T19:47:39.007" v="4"/>
        <pc:sldMkLst>
          <pc:docMk/>
          <pc:sldMk cId="1791535643" sldId="3830"/>
        </pc:sldMkLst>
      </pc:sldChg>
      <pc:sldChg chg="del">
        <pc:chgData name="Tuyen Nguyen" userId="S::tnguye36@syr.edu::87132e54-5c56-4b0f-936f-70eb11fbfb18" providerId="AD" clId="Web-{290BDF98-F561-4927-998D-DF58A6A81EAC}" dt="2022-11-09T19:47:37.069" v="3"/>
        <pc:sldMkLst>
          <pc:docMk/>
          <pc:sldMk cId="3942647457" sldId="3831"/>
        </pc:sldMkLst>
      </pc:sldChg>
      <pc:sldChg chg="del">
        <pc:chgData name="Tuyen Nguyen" userId="S::tnguye36@syr.edu::87132e54-5c56-4b0f-936f-70eb11fbfb18" providerId="AD" clId="Web-{290BDF98-F561-4927-998D-DF58A6A81EAC}" dt="2022-11-09T19:45:24.410" v="1"/>
        <pc:sldMkLst>
          <pc:docMk/>
          <pc:sldMk cId="543995561" sldId="3832"/>
        </pc:sldMkLst>
      </pc:sldChg>
      <pc:sldChg chg="del">
        <pc:chgData name="Tuyen Nguyen" userId="S::tnguye36@syr.edu::87132e54-5c56-4b0f-936f-70eb11fbfb18" providerId="AD" clId="Web-{290BDF98-F561-4927-998D-DF58A6A81EAC}" dt="2022-11-09T19:45:22.456" v="0"/>
        <pc:sldMkLst>
          <pc:docMk/>
          <pc:sldMk cId="17839761" sldId="3833"/>
        </pc:sldMkLst>
      </pc:sldChg>
      <pc:sldChg chg="addSp delSp modSp">
        <pc:chgData name="Tuyen Nguyen" userId="S::tnguye36@syr.edu::87132e54-5c56-4b0f-936f-70eb11fbfb18" providerId="AD" clId="Web-{290BDF98-F561-4927-998D-DF58A6A81EAC}" dt="2022-11-09T19:55:14.582" v="9"/>
        <pc:sldMkLst>
          <pc:docMk/>
          <pc:sldMk cId="962258905" sldId="3834"/>
        </pc:sldMkLst>
        <pc:spChg chg="del">
          <ac:chgData name="Tuyen Nguyen" userId="S::tnguye36@syr.edu::87132e54-5c56-4b0f-936f-70eb11fbfb18" providerId="AD" clId="Web-{290BDF98-F561-4927-998D-DF58A6A81EAC}" dt="2022-11-09T19:55:14.582" v="9"/>
          <ac:spMkLst>
            <pc:docMk/>
            <pc:sldMk cId="962258905" sldId="3834"/>
            <ac:spMk id="3" creationId="{21F0B6E0-1F7C-4E6A-87B1-554ADE739CD1}"/>
          </ac:spMkLst>
        </pc:spChg>
        <pc:spChg chg="add mod">
          <ac:chgData name="Tuyen Nguyen" userId="S::tnguye36@syr.edu::87132e54-5c56-4b0f-936f-70eb11fbfb18" providerId="AD" clId="Web-{290BDF98-F561-4927-998D-DF58A6A81EAC}" dt="2022-11-09T19:55:14.582" v="9"/>
          <ac:spMkLst>
            <pc:docMk/>
            <pc:sldMk cId="962258905" sldId="3834"/>
            <ac:spMk id="8" creationId="{07872241-1429-7D68-CDD2-86DF62929413}"/>
          </ac:spMkLst>
        </pc:spChg>
      </pc:sldChg>
      <pc:sldChg chg="del">
        <pc:chgData name="Tuyen Nguyen" userId="S::tnguye36@syr.edu::87132e54-5c56-4b0f-936f-70eb11fbfb18" providerId="AD" clId="Web-{290BDF98-F561-4927-998D-DF58A6A81EAC}" dt="2022-11-09T19:47:43.116" v="6"/>
        <pc:sldMkLst>
          <pc:docMk/>
          <pc:sldMk cId="412766637" sldId="3841"/>
        </pc:sldMkLst>
      </pc:sldChg>
      <pc:sldChg chg="modSp add ord replId">
        <pc:chgData name="Tuyen Nguyen" userId="S::tnguye36@syr.edu::87132e54-5c56-4b0f-936f-70eb11fbfb18" providerId="AD" clId="Web-{290BDF98-F561-4927-998D-DF58A6A81EAC}" dt="2022-11-09T20:00:19.668" v="29" actId="20577"/>
        <pc:sldMkLst>
          <pc:docMk/>
          <pc:sldMk cId="4151357073" sldId="3845"/>
        </pc:sldMkLst>
        <pc:spChg chg="mod">
          <ac:chgData name="Tuyen Nguyen" userId="S::tnguye36@syr.edu::87132e54-5c56-4b0f-936f-70eb11fbfb18" providerId="AD" clId="Web-{290BDF98-F561-4927-998D-DF58A6A81EAC}" dt="2022-11-09T20:00:11.730" v="15" actId="20577"/>
          <ac:spMkLst>
            <pc:docMk/>
            <pc:sldMk cId="4151357073" sldId="3845"/>
            <ac:spMk id="2" creationId="{1EFC037F-9B04-45A9-8AE6-A8517884947F}"/>
          </ac:spMkLst>
        </pc:spChg>
        <pc:spChg chg="mod">
          <ac:chgData name="Tuyen Nguyen" userId="S::tnguye36@syr.edu::87132e54-5c56-4b0f-936f-70eb11fbfb18" providerId="AD" clId="Web-{290BDF98-F561-4927-998D-DF58A6A81EAC}" dt="2022-11-09T20:00:19.668" v="29" actId="20577"/>
          <ac:spMkLst>
            <pc:docMk/>
            <pc:sldMk cId="4151357073" sldId="3845"/>
            <ac:spMk id="3" creationId="{9F49FB76-25BA-4481-B88D-DCB748E1662E}"/>
          </ac:spMkLst>
        </pc:spChg>
      </pc:sldChg>
    </pc:docChg>
  </pc:docChgLst>
  <pc:docChgLst>
    <pc:chgData name="Matthew Belizaire" userId="S::mbbeliza@syr.edu::fc93e833-d5b2-4fdc-888d-393497505590" providerId="AD" clId="Web-{3A856C3C-7B36-42A5-A497-0E5E9C2013E6}"/>
    <pc:docChg chg="addSld modSld">
      <pc:chgData name="Matthew Belizaire" userId="S::mbbeliza@syr.edu::fc93e833-d5b2-4fdc-888d-393497505590" providerId="AD" clId="Web-{3A856C3C-7B36-42A5-A497-0E5E9C2013E6}" dt="2022-11-08T04:13:50.761" v="204" actId="14100"/>
      <pc:docMkLst>
        <pc:docMk/>
      </pc:docMkLst>
      <pc:sldChg chg="modSp">
        <pc:chgData name="Matthew Belizaire" userId="S::mbbeliza@syr.edu::fc93e833-d5b2-4fdc-888d-393497505590" providerId="AD" clId="Web-{3A856C3C-7B36-42A5-A497-0E5E9C2013E6}" dt="2022-11-08T04:09:42.707" v="185"/>
        <pc:sldMkLst>
          <pc:docMk/>
          <pc:sldMk cId="181463013" sldId="3836"/>
        </pc:sldMkLst>
        <pc:picChg chg="mod">
          <ac:chgData name="Matthew Belizaire" userId="S::mbbeliza@syr.edu::fc93e833-d5b2-4fdc-888d-393497505590" providerId="AD" clId="Web-{3A856C3C-7B36-42A5-A497-0E5E9C2013E6}" dt="2022-11-08T04:09:42.707" v="185"/>
          <ac:picMkLst>
            <pc:docMk/>
            <pc:sldMk cId="181463013" sldId="3836"/>
            <ac:picMk id="9" creationId="{2837523E-AFB3-4E17-B613-F7CDC0CB00B1}"/>
          </ac:picMkLst>
        </pc:picChg>
      </pc:sldChg>
      <pc:sldChg chg="addSp delSp modSp new mod setBg">
        <pc:chgData name="Matthew Belizaire" userId="S::mbbeliza@syr.edu::fc93e833-d5b2-4fdc-888d-393497505590" providerId="AD" clId="Web-{3A856C3C-7B36-42A5-A497-0E5E9C2013E6}" dt="2022-11-08T04:13:50.761" v="204" actId="14100"/>
        <pc:sldMkLst>
          <pc:docMk/>
          <pc:sldMk cId="4107252928" sldId="3839"/>
        </pc:sldMkLst>
        <pc:spChg chg="add del">
          <ac:chgData name="Matthew Belizaire" userId="S::mbbeliza@syr.edu::fc93e833-d5b2-4fdc-888d-393497505590" providerId="AD" clId="Web-{3A856C3C-7B36-42A5-A497-0E5E9C2013E6}" dt="2022-11-08T03:44:39.181" v="17"/>
          <ac:spMkLst>
            <pc:docMk/>
            <pc:sldMk cId="4107252928" sldId="3839"/>
            <ac:spMk id="2" creationId="{1E84DD32-D45E-5A43-EA4B-73D5CBBF88CC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6:20.797" v="24"/>
          <ac:spMkLst>
            <pc:docMk/>
            <pc:sldMk cId="4107252928" sldId="3839"/>
            <ac:spMk id="3" creationId="{656341D6-0BF5-88B5-1949-096C49D8995A}"/>
          </ac:spMkLst>
        </pc:spChg>
        <pc:spChg chg="mod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4" creationId="{037E7C73-78E7-3307-3C12-594DE08848A2}"/>
          </ac:spMkLst>
        </pc:spChg>
        <pc:spChg chg="add del mod">
          <ac:chgData name="Matthew Belizaire" userId="S::mbbeliza@syr.edu::fc93e833-d5b2-4fdc-888d-393497505590" providerId="AD" clId="Web-{3A856C3C-7B36-42A5-A497-0E5E9C2013E6}" dt="2022-11-08T04:13:33.386" v="201" actId="1076"/>
          <ac:spMkLst>
            <pc:docMk/>
            <pc:sldMk cId="4107252928" sldId="3839"/>
            <ac:spMk id="5" creationId="{B6BE5DC7-9A05-F4E3-975C-7A7594C44005}"/>
          </ac:spMkLst>
        </pc:spChg>
        <pc:spChg chg="mod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6" creationId="{387A734C-D894-B37C-2F00-0105E298E407}"/>
          </ac:spMkLst>
        </pc:spChg>
        <pc:spChg chg="del mod">
          <ac:chgData name="Matthew Belizaire" userId="S::mbbeliza@syr.edu::fc93e833-d5b2-4fdc-888d-393497505590" providerId="AD" clId="Web-{3A856C3C-7B36-42A5-A497-0E5E9C2013E6}" dt="2022-11-08T04:12:40.056" v="197"/>
          <ac:spMkLst>
            <pc:docMk/>
            <pc:sldMk cId="4107252928" sldId="3839"/>
            <ac:spMk id="7" creationId="{6C8A02A5-6964-21B6-CEDD-3494BE9B2C60}"/>
          </ac:spMkLst>
        </pc:spChg>
        <pc:spChg chg="mod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8" creationId="{F2F512E2-6D7D-B1C5-197D-F7676002A43D}"/>
          </ac:spMkLst>
        </pc:spChg>
        <pc:spChg chg="add del mod">
          <ac:chgData name="Matthew Belizaire" userId="S::mbbeliza@syr.edu::fc93e833-d5b2-4fdc-888d-393497505590" providerId="AD" clId="Web-{3A856C3C-7B36-42A5-A497-0E5E9C2013E6}" dt="2022-11-08T03:46:19.031" v="23"/>
          <ac:spMkLst>
            <pc:docMk/>
            <pc:sldMk cId="4107252928" sldId="3839"/>
            <ac:spMk id="11" creationId="{78BB5779-BA46-1952-0CAE-11301C850F85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14" creationId="{23DA7759-3209-4FE2-96D1-4EEDD81E9EA0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16" creationId="{41460DAD-8769-4C9F-9C8C-BB0443909D76}"/>
          </ac:spMkLst>
        </pc:spChg>
        <pc:spChg chg="add del mod">
          <ac:chgData name="Matthew Belizaire" userId="S::mbbeliza@syr.edu::fc93e833-d5b2-4fdc-888d-393497505590" providerId="AD" clId="Web-{3A856C3C-7B36-42A5-A497-0E5E9C2013E6}" dt="2022-11-08T03:50:46.712" v="63"/>
          <ac:spMkLst>
            <pc:docMk/>
            <pc:sldMk cId="4107252928" sldId="3839"/>
            <ac:spMk id="17" creationId="{2C171F44-0C51-1338-81F2-F95372C2D384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18" creationId="{2EB492CD-616E-47F8-933B-5E2D952A0593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20" creationId="{59383CF9-23B5-4335-9B21-1791C4CF1C75}"/>
          </ac:spMkLst>
        </pc:spChg>
        <pc:spChg chg="add del">
          <ac:chgData name="Matthew Belizaire" userId="S::mbbeliza@syr.edu::fc93e833-d5b2-4fdc-888d-393497505590" providerId="AD" clId="Web-{3A856C3C-7B36-42A5-A497-0E5E9C2013E6}" dt="2022-11-08T03:44:58.466" v="19"/>
          <ac:spMkLst>
            <pc:docMk/>
            <pc:sldMk cId="4107252928" sldId="3839"/>
            <ac:spMk id="22" creationId="{0007FE00-9498-4706-B255-6437B0252C02}"/>
          </ac:spMkLst>
        </pc:spChg>
        <pc:spChg chg="add mod">
          <ac:chgData name="Matthew Belizaire" userId="S::mbbeliza@syr.edu::fc93e833-d5b2-4fdc-888d-393497505590" providerId="AD" clId="Web-{3A856C3C-7B36-42A5-A497-0E5E9C2013E6}" dt="2022-11-08T04:13:50.761" v="204" actId="14100"/>
          <ac:spMkLst>
            <pc:docMk/>
            <pc:sldMk cId="4107252928" sldId="3839"/>
            <ac:spMk id="24" creationId="{435B9A8D-9C05-69D9-6019-745F6EED67EF}"/>
          </ac:spMkLst>
        </pc:spChg>
        <pc:picChg chg="add del mod ord modCrop">
          <ac:chgData name="Matthew Belizaire" userId="S::mbbeliza@syr.edu::fc93e833-d5b2-4fdc-888d-393497505590" providerId="AD" clId="Web-{3A856C3C-7B36-42A5-A497-0E5E9C2013E6}" dt="2022-11-08T03:45:09.670" v="20"/>
          <ac:picMkLst>
            <pc:docMk/>
            <pc:sldMk cId="4107252928" sldId="3839"/>
            <ac:picMk id="9" creationId="{4DD841E7-8CAB-4990-D385-8A1E5B2AAC15}"/>
          </ac:picMkLst>
        </pc:picChg>
        <pc:picChg chg="add del mod ord modCrop">
          <ac:chgData name="Matthew Belizaire" userId="S::mbbeliza@syr.edu::fc93e833-d5b2-4fdc-888d-393497505590" providerId="AD" clId="Web-{3A856C3C-7B36-42A5-A497-0E5E9C2013E6}" dt="2022-11-08T03:46:15.953" v="22"/>
          <ac:picMkLst>
            <pc:docMk/>
            <pc:sldMk cId="4107252928" sldId="3839"/>
            <ac:picMk id="12" creationId="{1F938A1A-A407-EFDB-7EC0-912935A6A88F}"/>
          </ac:picMkLst>
        </pc:picChg>
        <pc:picChg chg="add del mod ord modCrop">
          <ac:chgData name="Matthew Belizaire" userId="S::mbbeliza@syr.edu::fc93e833-d5b2-4fdc-888d-393497505590" providerId="AD" clId="Web-{3A856C3C-7B36-42A5-A497-0E5E9C2013E6}" dt="2022-11-08T03:46:23.157" v="25"/>
          <ac:picMkLst>
            <pc:docMk/>
            <pc:sldMk cId="4107252928" sldId="3839"/>
            <ac:picMk id="13" creationId="{D8A74206-63D4-4C58-1DF8-654332BC20A6}"/>
          </ac:picMkLst>
        </pc:picChg>
        <pc:picChg chg="add del mod ord">
          <ac:chgData name="Matthew Belizaire" userId="S::mbbeliza@syr.edu::fc93e833-d5b2-4fdc-888d-393497505590" providerId="AD" clId="Web-{3A856C3C-7B36-42A5-A497-0E5E9C2013E6}" dt="2022-11-08T03:46:32.751" v="29"/>
          <ac:picMkLst>
            <pc:docMk/>
            <pc:sldMk cId="4107252928" sldId="3839"/>
            <ac:picMk id="19" creationId="{D3825CD9-C647-C440-7586-9239CDBFCC23}"/>
          </ac:picMkLst>
        </pc:picChg>
        <pc:picChg chg="add del mod ord">
          <ac:chgData name="Matthew Belizaire" userId="S::mbbeliza@syr.edu::fc93e833-d5b2-4fdc-888d-393497505590" providerId="AD" clId="Web-{3A856C3C-7B36-42A5-A497-0E5E9C2013E6}" dt="2022-11-08T03:46:41.204" v="33"/>
          <ac:picMkLst>
            <pc:docMk/>
            <pc:sldMk cId="4107252928" sldId="3839"/>
            <ac:picMk id="21" creationId="{70AD8910-E2DE-9690-7413-B5E6753AA846}"/>
          </ac:picMkLst>
        </pc:picChg>
        <pc:picChg chg="add mod">
          <ac:chgData name="Matthew Belizaire" userId="S::mbbeliza@syr.edu::fc93e833-d5b2-4fdc-888d-393497505590" providerId="AD" clId="Web-{3A856C3C-7B36-42A5-A497-0E5E9C2013E6}" dt="2022-11-08T04:13:39.433" v="202" actId="1076"/>
          <ac:picMkLst>
            <pc:docMk/>
            <pc:sldMk cId="4107252928" sldId="3839"/>
            <ac:picMk id="25" creationId="{8031FB84-F6AF-93D7-5633-2124A14B9E49}"/>
          </ac:picMkLst>
        </pc:picChg>
        <pc:picChg chg="add mod">
          <ac:chgData name="Matthew Belizaire" userId="S::mbbeliza@syr.edu::fc93e833-d5b2-4fdc-888d-393497505590" providerId="AD" clId="Web-{3A856C3C-7B36-42A5-A497-0E5E9C2013E6}" dt="2022-11-08T04:11:44.835" v="194"/>
          <ac:picMkLst>
            <pc:docMk/>
            <pc:sldMk cId="4107252928" sldId="3839"/>
            <ac:picMk id="26" creationId="{C1DFA3FB-7E00-3608-0DAC-DC61EDB9CCE4}"/>
          </ac:picMkLst>
        </pc:picChg>
        <pc:picChg chg="add mod">
          <ac:chgData name="Matthew Belizaire" userId="S::mbbeliza@syr.edu::fc93e833-d5b2-4fdc-888d-393497505590" providerId="AD" clId="Web-{3A856C3C-7B36-42A5-A497-0E5E9C2013E6}" dt="2022-11-08T04:12:05.742" v="195"/>
          <ac:picMkLst>
            <pc:docMk/>
            <pc:sldMk cId="4107252928" sldId="3839"/>
            <ac:picMk id="27" creationId="{01E4705D-843B-7F84-5E29-78F04A8AD16D}"/>
          </ac:picMkLst>
        </pc:picChg>
      </pc:sldChg>
      <pc:sldChg chg="modSp new">
        <pc:chgData name="Matthew Belizaire" userId="S::mbbeliza@syr.edu::fc93e833-d5b2-4fdc-888d-393497505590" providerId="AD" clId="Web-{3A856C3C-7B36-42A5-A497-0E5E9C2013E6}" dt="2022-11-08T04:03:00.788" v="163" actId="20577"/>
        <pc:sldMkLst>
          <pc:docMk/>
          <pc:sldMk cId="2751545981" sldId="3840"/>
        </pc:sldMkLst>
        <pc:spChg chg="mod">
          <ac:chgData name="Matthew Belizaire" userId="S::mbbeliza@syr.edu::fc93e833-d5b2-4fdc-888d-393497505590" providerId="AD" clId="Web-{3A856C3C-7B36-42A5-A497-0E5E9C2013E6}" dt="2022-11-08T04:03:00.788" v="163" actId="20577"/>
          <ac:spMkLst>
            <pc:docMk/>
            <pc:sldMk cId="2751545981" sldId="3840"/>
            <ac:spMk id="4" creationId="{03A73AC4-FBEA-B840-9BD9-B84920C9FCB1}"/>
          </ac:spMkLst>
        </pc:spChg>
      </pc:sldChg>
    </pc:docChg>
  </pc:docChgLst>
  <pc:docChgLst>
    <pc:chgData name="Nicholas Nguyen" userId="S::nnguye27@syr.edu::ded030a1-b2c2-49c0-9cba-6f93e5f55fcf" providerId="AD" clId="Web-{21130701-229A-D80E-0FAB-DD53C92FF7E4}"/>
    <pc:docChg chg="addSld modSld">
      <pc:chgData name="Nicholas Nguyen" userId="S::nnguye27@syr.edu::ded030a1-b2c2-49c0-9cba-6f93e5f55fcf" providerId="AD" clId="Web-{21130701-229A-D80E-0FAB-DD53C92FF7E4}" dt="2022-11-09T03:35:29.908" v="25" actId="20577"/>
      <pc:docMkLst>
        <pc:docMk/>
      </pc:docMkLst>
      <pc:sldChg chg="modSp">
        <pc:chgData name="Nicholas Nguyen" userId="S::nnguye27@syr.edu::ded030a1-b2c2-49c0-9cba-6f93e5f55fcf" providerId="AD" clId="Web-{21130701-229A-D80E-0FAB-DD53C92FF7E4}" dt="2022-11-09T03:35:29.908" v="25" actId="20577"/>
        <pc:sldMkLst>
          <pc:docMk/>
          <pc:sldMk cId="4283594893" sldId="3828"/>
        </pc:sldMkLst>
        <pc:spChg chg="mod">
          <ac:chgData name="Nicholas Nguyen" userId="S::nnguye27@syr.edu::ded030a1-b2c2-49c0-9cba-6f93e5f55fcf" providerId="AD" clId="Web-{21130701-229A-D80E-0FAB-DD53C92FF7E4}" dt="2022-11-09T03:35:29.908" v="25" actId="20577"/>
          <ac:spMkLst>
            <pc:docMk/>
            <pc:sldMk cId="4283594893" sldId="3828"/>
            <ac:spMk id="2" creationId="{1EFC037F-9B04-45A9-8AE6-A8517884947F}"/>
          </ac:spMkLst>
        </pc:spChg>
      </pc:sldChg>
      <pc:sldChg chg="modSp">
        <pc:chgData name="Nicholas Nguyen" userId="S::nnguye27@syr.edu::ded030a1-b2c2-49c0-9cba-6f93e5f55fcf" providerId="AD" clId="Web-{21130701-229A-D80E-0FAB-DD53C92FF7E4}" dt="2022-11-09T03:34:32.167" v="23" actId="20577"/>
        <pc:sldMkLst>
          <pc:docMk/>
          <pc:sldMk cId="412766637" sldId="3841"/>
        </pc:sldMkLst>
        <pc:spChg chg="mod">
          <ac:chgData name="Nicholas Nguyen" userId="S::nnguye27@syr.edu::ded030a1-b2c2-49c0-9cba-6f93e5f55fcf" providerId="AD" clId="Web-{21130701-229A-D80E-0FAB-DD53C92FF7E4}" dt="2022-11-09T03:34:32.167" v="23" actId="20577"/>
          <ac:spMkLst>
            <pc:docMk/>
            <pc:sldMk cId="412766637" sldId="3841"/>
            <ac:spMk id="2" creationId="{1EFC037F-9B04-45A9-8AE6-A8517884947F}"/>
          </ac:spMkLst>
        </pc:spChg>
      </pc:sldChg>
      <pc:sldChg chg="delSp modSp">
        <pc:chgData name="Nicholas Nguyen" userId="S::nnguye27@syr.edu::ded030a1-b2c2-49c0-9cba-6f93e5f55fcf" providerId="AD" clId="Web-{21130701-229A-D80E-0FAB-DD53C92FF7E4}" dt="2022-11-09T03:34:02.837" v="22" actId="20577"/>
        <pc:sldMkLst>
          <pc:docMk/>
          <pc:sldMk cId="1041896022" sldId="3842"/>
        </pc:sldMkLst>
        <pc:spChg chg="mod">
          <ac:chgData name="Nicholas Nguyen" userId="S::nnguye27@syr.edu::ded030a1-b2c2-49c0-9cba-6f93e5f55fcf" providerId="AD" clId="Web-{21130701-229A-D80E-0FAB-DD53C92FF7E4}" dt="2022-11-09T03:34:02.837" v="22" actId="20577"/>
          <ac:spMkLst>
            <pc:docMk/>
            <pc:sldMk cId="1041896022" sldId="3842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21130701-229A-D80E-0FAB-DD53C92FF7E4}" dt="2022-11-09T03:33:58.243" v="21" actId="1076"/>
          <ac:spMkLst>
            <pc:docMk/>
            <pc:sldMk cId="1041896022" sldId="3842"/>
            <ac:spMk id="5" creationId="{B67B1E24-2840-4BB0-AE5A-2320A01CB80F}"/>
          </ac:spMkLst>
        </pc:spChg>
        <pc:picChg chg="del">
          <ac:chgData name="Nicholas Nguyen" userId="S::nnguye27@syr.edu::ded030a1-b2c2-49c0-9cba-6f93e5f55fcf" providerId="AD" clId="Web-{21130701-229A-D80E-0FAB-DD53C92FF7E4}" dt="2022-11-09T03:33:33.352" v="17"/>
          <ac:picMkLst>
            <pc:docMk/>
            <pc:sldMk cId="1041896022" sldId="3842"/>
            <ac:picMk id="6" creationId="{8EC57F45-E10C-761F-A396-55E5F9F8F728}"/>
          </ac:picMkLst>
        </pc:picChg>
        <pc:picChg chg="del">
          <ac:chgData name="Nicholas Nguyen" userId="S::nnguye27@syr.edu::ded030a1-b2c2-49c0-9cba-6f93e5f55fcf" providerId="AD" clId="Web-{21130701-229A-D80E-0FAB-DD53C92FF7E4}" dt="2022-11-09T03:33:34.961" v="18"/>
          <ac:picMkLst>
            <pc:docMk/>
            <pc:sldMk cId="1041896022" sldId="3842"/>
            <ac:picMk id="7" creationId="{DB5F1D22-6AD7-693F-6639-88D46AC89E2A}"/>
          </ac:picMkLst>
        </pc:picChg>
      </pc:sldChg>
      <pc:sldChg chg="addSp modSp">
        <pc:chgData name="Nicholas Nguyen" userId="S::nnguye27@syr.edu::ded030a1-b2c2-49c0-9cba-6f93e5f55fcf" providerId="AD" clId="Web-{21130701-229A-D80E-0FAB-DD53C92FF7E4}" dt="2022-11-09T03:33:08.164" v="10" actId="20577"/>
        <pc:sldMkLst>
          <pc:docMk/>
          <pc:sldMk cId="982867316" sldId="3843"/>
        </pc:sldMkLst>
        <pc:spChg chg="mod">
          <ac:chgData name="Nicholas Nguyen" userId="S::nnguye27@syr.edu::ded030a1-b2c2-49c0-9cba-6f93e5f55fcf" providerId="AD" clId="Web-{21130701-229A-D80E-0FAB-DD53C92FF7E4}" dt="2022-11-09T03:33:08.164" v="10" actId="20577"/>
          <ac:spMkLst>
            <pc:docMk/>
            <pc:sldMk cId="982867316" sldId="3843"/>
            <ac:spMk id="5" creationId="{B67B1E24-2840-4BB0-AE5A-2320A01CB80F}"/>
          </ac:spMkLst>
        </pc:spChg>
        <pc:picChg chg="add mod">
          <ac:chgData name="Nicholas Nguyen" userId="S::nnguye27@syr.edu::ded030a1-b2c2-49c0-9cba-6f93e5f55fcf" providerId="AD" clId="Web-{21130701-229A-D80E-0FAB-DD53C92FF7E4}" dt="2022-11-09T03:32:58.773" v="5" actId="14100"/>
          <ac:picMkLst>
            <pc:docMk/>
            <pc:sldMk cId="982867316" sldId="3843"/>
            <ac:picMk id="3" creationId="{16007B7E-DC86-7BA6-84F1-A0FB8B76DF26}"/>
          </ac:picMkLst>
        </pc:picChg>
      </pc:sldChg>
      <pc:sldChg chg="addSp modSp add replId">
        <pc:chgData name="Nicholas Nguyen" userId="S::nnguye27@syr.edu::ded030a1-b2c2-49c0-9cba-6f93e5f55fcf" providerId="AD" clId="Web-{21130701-229A-D80E-0FAB-DD53C92FF7E4}" dt="2022-11-09T03:33:29.649" v="16" actId="1076"/>
        <pc:sldMkLst>
          <pc:docMk/>
          <pc:sldMk cId="581405838" sldId="3844"/>
        </pc:sldMkLst>
        <pc:spChg chg="mod">
          <ac:chgData name="Nicholas Nguyen" userId="S::nnguye27@syr.edu::ded030a1-b2c2-49c0-9cba-6f93e5f55fcf" providerId="AD" clId="Web-{21130701-229A-D80E-0FAB-DD53C92FF7E4}" dt="2022-11-09T03:33:22.570" v="13" actId="20577"/>
          <ac:spMkLst>
            <pc:docMk/>
            <pc:sldMk cId="581405838" sldId="3844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21130701-229A-D80E-0FAB-DD53C92FF7E4}" dt="2022-11-09T03:32:46.241" v="2" actId="20577"/>
          <ac:spMkLst>
            <pc:docMk/>
            <pc:sldMk cId="581405838" sldId="3844"/>
            <ac:spMk id="5" creationId="{B67B1E24-2840-4BB0-AE5A-2320A01CB80F}"/>
          </ac:spMkLst>
        </pc:spChg>
        <pc:picChg chg="add mod">
          <ac:chgData name="Nicholas Nguyen" userId="S::nnguye27@syr.edu::ded030a1-b2c2-49c0-9cba-6f93e5f55fcf" providerId="AD" clId="Web-{21130701-229A-D80E-0FAB-DD53C92FF7E4}" dt="2022-11-09T03:33:29.649" v="16" actId="1076"/>
          <ac:picMkLst>
            <pc:docMk/>
            <pc:sldMk cId="581405838" sldId="3844"/>
            <ac:picMk id="3" creationId="{4FD4E422-B620-B61D-2143-D3E04730FCDD}"/>
          </ac:picMkLst>
        </pc:picChg>
      </pc:sldChg>
    </pc:docChg>
  </pc:docChgLst>
  <pc:docChgLst>
    <pc:chgData name="Matthew Belizaire" userId="S::mbbeliza@syr.edu::fc93e833-d5b2-4fdc-888d-393497505590" providerId="AD" clId="Web-{EB03915C-27DA-C055-EF58-8FA52068859D}"/>
    <pc:docChg chg="addSld delSld modSld">
      <pc:chgData name="Matthew Belizaire" userId="S::mbbeliza@syr.edu::fc93e833-d5b2-4fdc-888d-393497505590" providerId="AD" clId="Web-{EB03915C-27DA-C055-EF58-8FA52068859D}" dt="2022-11-09T21:21:18.889" v="181" actId="20577"/>
      <pc:docMkLst>
        <pc:docMk/>
      </pc:docMkLst>
      <pc:sldChg chg="addSp delSp modSp mod setBg">
        <pc:chgData name="Matthew Belizaire" userId="S::mbbeliza@syr.edu::fc93e833-d5b2-4fdc-888d-393497505590" providerId="AD" clId="Web-{EB03915C-27DA-C055-EF58-8FA52068859D}" dt="2022-11-09T21:21:18.889" v="181" actId="20577"/>
        <pc:sldMkLst>
          <pc:docMk/>
          <pc:sldMk cId="2751545981" sldId="3840"/>
        </pc:sldMkLst>
        <pc:spChg chg="add del">
          <ac:chgData name="Matthew Belizaire" userId="S::mbbeliza@syr.edu::fc93e833-d5b2-4fdc-888d-393497505590" providerId="AD" clId="Web-{EB03915C-27DA-C055-EF58-8FA52068859D}" dt="2022-11-09T20:51:23.494" v="22"/>
          <ac:spMkLst>
            <pc:docMk/>
            <pc:sldMk cId="2751545981" sldId="3840"/>
            <ac:spMk id="2" creationId="{8954D5D0-3051-2FA6-439D-64E839473B57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50:52.743" v="17"/>
          <ac:spMkLst>
            <pc:docMk/>
            <pc:sldMk cId="2751545981" sldId="3840"/>
            <ac:spMk id="3" creationId="{A0FBCD10-D459-73C1-339F-2232F525E4B2}"/>
          </ac:spMkLst>
        </pc:spChg>
        <pc:spChg chg="mod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4" creationId="{03A73AC4-FBEA-B840-9BD9-B84920C9FCB1}"/>
          </ac:spMkLst>
        </pc:spChg>
        <pc:spChg chg="mod">
          <ac:chgData name="Matthew Belizaire" userId="S::mbbeliza@syr.edu::fc93e833-d5b2-4fdc-888d-393497505590" providerId="AD" clId="Web-{EB03915C-27DA-C055-EF58-8FA52068859D}" dt="2022-11-09T21:21:18.889" v="181" actId="20577"/>
          <ac:spMkLst>
            <pc:docMk/>
            <pc:sldMk cId="2751545981" sldId="3840"/>
            <ac:spMk id="5" creationId="{109F7E19-E2E7-CBCF-78F1-48957E61A245}"/>
          </ac:spMkLst>
        </pc:spChg>
        <pc:spChg chg="mod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6" creationId="{5105FC31-1C06-B6C1-15A8-51D64B985EAB}"/>
          </ac:spMkLst>
        </pc:spChg>
        <pc:spChg chg="del mod">
          <ac:chgData name="Matthew Belizaire" userId="S::mbbeliza@syr.edu::fc93e833-d5b2-4fdc-888d-393497505590" providerId="AD" clId="Web-{EB03915C-27DA-C055-EF58-8FA52068859D}" dt="2022-11-09T20:56:29.457" v="141"/>
          <ac:spMkLst>
            <pc:docMk/>
            <pc:sldMk cId="2751545981" sldId="3840"/>
            <ac:spMk id="7" creationId="{B1C34A0F-5135-7853-C323-527ADBEE2E32}"/>
          </ac:spMkLst>
        </pc:spChg>
        <pc:spChg chg="del mod">
          <ac:chgData name="Matthew Belizaire" userId="S::mbbeliza@syr.edu::fc93e833-d5b2-4fdc-888d-393497505590" providerId="AD" clId="Web-{EB03915C-27DA-C055-EF58-8FA52068859D}" dt="2022-11-09T20:59:07.415" v="175"/>
          <ac:spMkLst>
            <pc:docMk/>
            <pc:sldMk cId="2751545981" sldId="3840"/>
            <ac:spMk id="8" creationId="{B92C80F4-5D42-121F-8086-9676C2DD9C41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14" creationId="{23DA7759-3209-4FE2-96D1-4EEDD81E9EA0}"/>
          </ac:spMkLst>
        </pc:spChg>
        <pc:spChg chg="add del mod">
          <ac:chgData name="Matthew Belizaire" userId="S::mbbeliza@syr.edu::fc93e833-d5b2-4fdc-888d-393497505590" providerId="AD" clId="Web-{EB03915C-27DA-C055-EF58-8FA52068859D}" dt="2022-11-09T20:52:17.761" v="29"/>
          <ac:spMkLst>
            <pc:docMk/>
            <pc:sldMk cId="2751545981" sldId="3840"/>
            <ac:spMk id="15" creationId="{A06EA4C5-77A4-31A1-B10D-B55A9C7FC55D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16" creationId="{41460DAD-8769-4C9F-9C8C-BB0443909D76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18" creationId="{4AC6B390-BC59-4F1D-A0EE-D71A92F0A0B2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20" creationId="{B6C60D79-16F1-4C4B-B7E3-7634E7069CDE}"/>
          </ac:spMkLst>
        </pc:spChg>
        <pc:spChg chg="add del">
          <ac:chgData name="Matthew Belizaire" userId="S::mbbeliza@syr.edu::fc93e833-d5b2-4fdc-888d-393497505590" providerId="AD" clId="Web-{EB03915C-27DA-C055-EF58-8FA52068859D}" dt="2022-11-09T20:49:04.333" v="8"/>
          <ac:spMkLst>
            <pc:docMk/>
            <pc:sldMk cId="2751545981" sldId="3840"/>
            <ac:spMk id="22" creationId="{426B127E-6498-4C77-9C9D-4553A5113B80}"/>
          </ac:spMkLst>
        </pc:spChg>
        <pc:picChg chg="add del mod ord modCrop">
          <ac:chgData name="Matthew Belizaire" userId="S::mbbeliza@syr.edu::fc93e833-d5b2-4fdc-888d-393497505590" providerId="AD" clId="Web-{EB03915C-27DA-C055-EF58-8FA52068859D}" dt="2022-11-09T20:49:11.349" v="10"/>
          <ac:picMkLst>
            <pc:docMk/>
            <pc:sldMk cId="2751545981" sldId="3840"/>
            <ac:picMk id="9" creationId="{5BFC3EBF-9671-0D17-52FF-19A6B625A9B3}"/>
          </ac:picMkLst>
        </pc:picChg>
        <pc:picChg chg="add del mod ord modCrop">
          <ac:chgData name="Matthew Belizaire" userId="S::mbbeliza@syr.edu::fc93e833-d5b2-4fdc-888d-393497505590" providerId="AD" clId="Web-{EB03915C-27DA-C055-EF58-8FA52068859D}" dt="2022-11-09T20:49:16.240" v="12"/>
          <ac:picMkLst>
            <pc:docMk/>
            <pc:sldMk cId="2751545981" sldId="3840"/>
            <ac:picMk id="10" creationId="{A2C4FE6A-71D3-5ECE-E3A5-38FD98D50762}"/>
          </ac:picMkLst>
        </pc:picChg>
        <pc:picChg chg="add del mod ord modCrop">
          <ac:chgData name="Matthew Belizaire" userId="S::mbbeliza@syr.edu::fc93e833-d5b2-4fdc-888d-393497505590" providerId="AD" clId="Web-{EB03915C-27DA-C055-EF58-8FA52068859D}" dt="2022-11-09T20:52:13.621" v="27"/>
          <ac:picMkLst>
            <pc:docMk/>
            <pc:sldMk cId="2751545981" sldId="3840"/>
            <ac:picMk id="11" creationId="{B9F87D76-B7C4-6A3A-F699-3F2D0AFF8F75}"/>
          </ac:picMkLst>
        </pc:picChg>
        <pc:picChg chg="add mod">
          <ac:chgData name="Matthew Belizaire" userId="S::mbbeliza@syr.edu::fc93e833-d5b2-4fdc-888d-393497505590" providerId="AD" clId="Web-{EB03915C-27DA-C055-EF58-8FA52068859D}" dt="2022-11-09T20:59:05.446" v="174" actId="1076"/>
          <ac:picMkLst>
            <pc:docMk/>
            <pc:sldMk cId="2751545981" sldId="3840"/>
            <ac:picMk id="12" creationId="{90B7BC43-1107-8149-9709-ED1E7204171E}"/>
          </ac:picMkLst>
        </pc:picChg>
        <pc:picChg chg="add mod">
          <ac:chgData name="Matthew Belizaire" userId="S::mbbeliza@syr.edu::fc93e833-d5b2-4fdc-888d-393497505590" providerId="AD" clId="Web-{EB03915C-27DA-C055-EF58-8FA52068859D}" dt="2022-11-09T20:58:46.836" v="172"/>
          <ac:picMkLst>
            <pc:docMk/>
            <pc:sldMk cId="2751545981" sldId="3840"/>
            <ac:picMk id="17" creationId="{B8147AEC-EF1D-0901-EA1D-A3434702B424}"/>
          </ac:picMkLst>
        </pc:picChg>
      </pc:sldChg>
      <pc:sldChg chg="new del">
        <pc:chgData name="Matthew Belizaire" userId="S::mbbeliza@syr.edu::fc93e833-d5b2-4fdc-888d-393497505590" providerId="AD" clId="Web-{EB03915C-27DA-C055-EF58-8FA52068859D}" dt="2022-11-09T21:20:35.387" v="178"/>
        <pc:sldMkLst>
          <pc:docMk/>
          <pc:sldMk cId="2512066189" sldId="3846"/>
        </pc:sldMkLst>
      </pc:sldChg>
    </pc:docChg>
  </pc:docChgLst>
  <pc:docChgLst>
    <pc:chgData name="Matthew Belizaire" userId="S::mbbeliza@syr.edu::fc93e833-d5b2-4fdc-888d-393497505590" providerId="AD" clId="Web-{418A8F54-BB8D-4E4A-A701-1735F3C01424}"/>
    <pc:docChg chg="modSld">
      <pc:chgData name="Matthew Belizaire" userId="S::mbbeliza@syr.edu::fc93e833-d5b2-4fdc-888d-393497505590" providerId="AD" clId="Web-{418A8F54-BB8D-4E4A-A701-1735F3C01424}" dt="2022-12-07T22:40:14.580" v="3" actId="20577"/>
      <pc:docMkLst>
        <pc:docMk/>
      </pc:docMkLst>
      <pc:sldChg chg="modSp">
        <pc:chgData name="Matthew Belizaire" userId="S::mbbeliza@syr.edu::fc93e833-d5b2-4fdc-888d-393497505590" providerId="AD" clId="Web-{418A8F54-BB8D-4E4A-A701-1735F3C01424}" dt="2022-12-07T22:40:14.580" v="3" actId="20577"/>
        <pc:sldMkLst>
          <pc:docMk/>
          <pc:sldMk cId="181463013" sldId="3836"/>
        </pc:sldMkLst>
        <pc:spChg chg="mod">
          <ac:chgData name="Matthew Belizaire" userId="S::mbbeliza@syr.edu::fc93e833-d5b2-4fdc-888d-393497505590" providerId="AD" clId="Web-{418A8F54-BB8D-4E4A-A701-1735F3C01424}" dt="2022-12-07T22:40:14.580" v="3" actId="20577"/>
          <ac:spMkLst>
            <pc:docMk/>
            <pc:sldMk cId="181463013" sldId="3836"/>
            <ac:spMk id="5" creationId="{B67B1E24-2840-4BB0-AE5A-2320A01CB80F}"/>
          </ac:spMkLst>
        </pc:spChg>
      </pc:sldChg>
    </pc:docChg>
  </pc:docChgLst>
  <pc:docChgLst>
    <pc:chgData name="Nicholas Nguyen" userId="S::nnguye27@syr.edu::ded030a1-b2c2-49c0-9cba-6f93e5f55fcf" providerId="AD" clId="Web-{6B467A9D-6735-316E-AF03-8C46A4ED69C2}"/>
    <pc:docChg chg="modSld">
      <pc:chgData name="Nicholas Nguyen" userId="S::nnguye27@syr.edu::ded030a1-b2c2-49c0-9cba-6f93e5f55fcf" providerId="AD" clId="Web-{6B467A9D-6735-316E-AF03-8C46A4ED69C2}" dt="2022-11-09T23:36:04.156" v="64" actId="20577"/>
      <pc:docMkLst>
        <pc:docMk/>
      </pc:docMkLst>
      <pc:sldChg chg="modSp">
        <pc:chgData name="Nicholas Nguyen" userId="S::nnguye27@syr.edu::ded030a1-b2c2-49c0-9cba-6f93e5f55fcf" providerId="AD" clId="Web-{6B467A9D-6735-316E-AF03-8C46A4ED69C2}" dt="2022-11-09T23:30:15.118" v="39" actId="20577"/>
        <pc:sldMkLst>
          <pc:docMk/>
          <pc:sldMk cId="962258905" sldId="3834"/>
        </pc:sldMkLst>
        <pc:spChg chg="mod">
          <ac:chgData name="Nicholas Nguyen" userId="S::nnguye27@syr.edu::ded030a1-b2c2-49c0-9cba-6f93e5f55fcf" providerId="AD" clId="Web-{6B467A9D-6735-316E-AF03-8C46A4ED69C2}" dt="2022-11-09T23:30:15.118" v="39" actId="20577"/>
          <ac:spMkLst>
            <pc:docMk/>
            <pc:sldMk cId="962258905" sldId="3834"/>
            <ac:spMk id="8" creationId="{07872241-1429-7D68-CDD2-86DF62929413}"/>
          </ac:spMkLst>
        </pc:spChg>
      </pc:sldChg>
      <pc:sldChg chg="addSp modSp">
        <pc:chgData name="Nicholas Nguyen" userId="S::nnguye27@syr.edu::ded030a1-b2c2-49c0-9cba-6f93e5f55fcf" providerId="AD" clId="Web-{6B467A9D-6735-316E-AF03-8C46A4ED69C2}" dt="2022-11-09T23:35:39.342" v="41" actId="14100"/>
        <pc:sldMkLst>
          <pc:docMk/>
          <pc:sldMk cId="1836640347" sldId="3837"/>
        </pc:sldMkLst>
        <pc:picChg chg="mod">
          <ac:chgData name="Nicholas Nguyen" userId="S::nnguye27@syr.edu::ded030a1-b2c2-49c0-9cba-6f93e5f55fcf" providerId="AD" clId="Web-{6B467A9D-6735-316E-AF03-8C46A4ED69C2}" dt="2022-11-09T22:52:37.857" v="4" actId="14100"/>
          <ac:picMkLst>
            <pc:docMk/>
            <pc:sldMk cId="1836640347" sldId="3837"/>
            <ac:picMk id="3" creationId="{72A33654-476C-A961-0C26-81A049134F47}"/>
          </ac:picMkLst>
        </pc:picChg>
        <pc:picChg chg="add mod">
          <ac:chgData name="Nicholas Nguyen" userId="S::nnguye27@syr.edu::ded030a1-b2c2-49c0-9cba-6f93e5f55fcf" providerId="AD" clId="Web-{6B467A9D-6735-316E-AF03-8C46A4ED69C2}" dt="2022-11-09T23:35:39.342" v="41" actId="14100"/>
          <ac:picMkLst>
            <pc:docMk/>
            <pc:sldMk cId="1836640347" sldId="3837"/>
            <ac:picMk id="6" creationId="{3C875D16-F697-228E-56A2-D87DDAD9BAB2}"/>
          </ac:picMkLst>
        </pc:picChg>
      </pc:sldChg>
      <pc:sldChg chg="modSp">
        <pc:chgData name="Nicholas Nguyen" userId="S::nnguye27@syr.edu::ded030a1-b2c2-49c0-9cba-6f93e5f55fcf" providerId="AD" clId="Web-{6B467A9D-6735-316E-AF03-8C46A4ED69C2}" dt="2022-11-09T22:53:43.219" v="17" actId="20577"/>
        <pc:sldMkLst>
          <pc:docMk/>
          <pc:sldMk cId="1041896022" sldId="3842"/>
        </pc:sldMkLst>
        <pc:spChg chg="mod">
          <ac:chgData name="Nicholas Nguyen" userId="S::nnguye27@syr.edu::ded030a1-b2c2-49c0-9cba-6f93e5f55fcf" providerId="AD" clId="Web-{6B467A9D-6735-316E-AF03-8C46A4ED69C2}" dt="2022-11-09T22:53:43.219" v="17" actId="20577"/>
          <ac:spMkLst>
            <pc:docMk/>
            <pc:sldMk cId="1041896022" sldId="3842"/>
            <ac:spMk id="5" creationId="{B67B1E24-2840-4BB0-AE5A-2320A01CB80F}"/>
          </ac:spMkLst>
        </pc:spChg>
      </pc:sldChg>
      <pc:sldChg chg="modSp">
        <pc:chgData name="Nicholas Nguyen" userId="S::nnguye27@syr.edu::ded030a1-b2c2-49c0-9cba-6f93e5f55fcf" providerId="AD" clId="Web-{6B467A9D-6735-316E-AF03-8C46A4ED69C2}" dt="2022-11-09T23:36:04.156" v="64" actId="20577"/>
        <pc:sldMkLst>
          <pc:docMk/>
          <pc:sldMk cId="982867316" sldId="3843"/>
        </pc:sldMkLst>
        <pc:spChg chg="mod">
          <ac:chgData name="Nicholas Nguyen" userId="S::nnguye27@syr.edu::ded030a1-b2c2-49c0-9cba-6f93e5f55fcf" providerId="AD" clId="Web-{6B467A9D-6735-316E-AF03-8C46A4ED69C2}" dt="2022-11-09T23:36:04.156" v="64" actId="20577"/>
          <ac:spMkLst>
            <pc:docMk/>
            <pc:sldMk cId="982867316" sldId="3843"/>
            <ac:spMk id="5" creationId="{B67B1E24-2840-4BB0-AE5A-2320A01CB80F}"/>
          </ac:spMkLst>
        </pc:spChg>
      </pc:sldChg>
      <pc:sldChg chg="modSp">
        <pc:chgData name="Nicholas Nguyen" userId="S::nnguye27@syr.edu::ded030a1-b2c2-49c0-9cba-6f93e5f55fcf" providerId="AD" clId="Web-{6B467A9D-6735-316E-AF03-8C46A4ED69C2}" dt="2022-11-09T23:36:01.312" v="61" actId="20577"/>
        <pc:sldMkLst>
          <pc:docMk/>
          <pc:sldMk cId="581405838" sldId="3844"/>
        </pc:sldMkLst>
        <pc:spChg chg="mod">
          <ac:chgData name="Nicholas Nguyen" userId="S::nnguye27@syr.edu::ded030a1-b2c2-49c0-9cba-6f93e5f55fcf" providerId="AD" clId="Web-{6B467A9D-6735-316E-AF03-8C46A4ED69C2}" dt="2022-11-09T23:36:01.312" v="61" actId="20577"/>
          <ac:spMkLst>
            <pc:docMk/>
            <pc:sldMk cId="581405838" sldId="3844"/>
            <ac:spMk id="5" creationId="{B67B1E24-2840-4BB0-AE5A-2320A01CB80F}"/>
          </ac:spMkLst>
        </pc:spChg>
      </pc:sldChg>
    </pc:docChg>
  </pc:docChgLst>
  <pc:docChgLst>
    <pc:chgData clId="Web-{B98A7597-C83B-1132-B656-88704152DF04}"/>
    <pc:docChg chg="modSld">
      <pc:chgData name="" userId="" providerId="" clId="Web-{B98A7597-C83B-1132-B656-88704152DF04}" dt="2022-11-08T19:08:38.283" v="0" actId="20577"/>
      <pc:docMkLst>
        <pc:docMk/>
      </pc:docMkLst>
      <pc:sldChg chg="modSp">
        <pc:chgData name="" userId="" providerId="" clId="Web-{B98A7597-C83B-1132-B656-88704152DF04}" dt="2022-11-08T19:08:38.283" v="0" actId="20577"/>
        <pc:sldMkLst>
          <pc:docMk/>
          <pc:sldMk cId="1836640347" sldId="3837"/>
        </pc:sldMkLst>
        <pc:spChg chg="mod">
          <ac:chgData name="" userId="" providerId="" clId="Web-{B98A7597-C83B-1132-B656-88704152DF04}" dt="2022-11-08T19:08:38.283" v="0" actId="20577"/>
          <ac:spMkLst>
            <pc:docMk/>
            <pc:sldMk cId="1836640347" sldId="3837"/>
            <ac:spMk id="5" creationId="{B67B1E24-2840-4BB0-AE5A-2320A01CB80F}"/>
          </ac:spMkLst>
        </pc:spChg>
      </pc:sldChg>
    </pc:docChg>
  </pc:docChgLst>
  <pc:docChgLst>
    <pc:chgData name="Nicholas Nguyen" userId="S::nnguye27@syr.edu::ded030a1-b2c2-49c0-9cba-6f93e5f55fcf" providerId="AD" clId="Web-{B98A7597-C83B-1132-B656-88704152DF04}"/>
    <pc:docChg chg="addSld delSld modSld sldOrd">
      <pc:chgData name="Nicholas Nguyen" userId="S::nnguye27@syr.edu::ded030a1-b2c2-49c0-9cba-6f93e5f55fcf" providerId="AD" clId="Web-{B98A7597-C83B-1132-B656-88704152DF04}" dt="2022-11-08T20:05:59.600" v="316" actId="20577"/>
      <pc:docMkLst>
        <pc:docMk/>
      </pc:docMkLst>
      <pc:sldChg chg="del">
        <pc:chgData name="Nicholas Nguyen" userId="S::nnguye27@syr.edu::ded030a1-b2c2-49c0-9cba-6f93e5f55fcf" providerId="AD" clId="Web-{B98A7597-C83B-1132-B656-88704152DF04}" dt="2022-11-08T20:03:51.661" v="273"/>
        <pc:sldMkLst>
          <pc:docMk/>
          <pc:sldMk cId="3927950662" sldId="3792"/>
        </pc:sldMkLst>
      </pc:sldChg>
      <pc:sldChg chg="modSp">
        <pc:chgData name="Nicholas Nguyen" userId="S::nnguye27@syr.edu::ded030a1-b2c2-49c0-9cba-6f93e5f55fcf" providerId="AD" clId="Web-{B98A7597-C83B-1132-B656-88704152DF04}" dt="2022-11-08T19:19:00.091" v="36" actId="20577"/>
        <pc:sldMkLst>
          <pc:docMk/>
          <pc:sldMk cId="4283594893" sldId="3828"/>
        </pc:sldMkLst>
        <pc:spChg chg="mod">
          <ac:chgData name="Nicholas Nguyen" userId="S::nnguye27@syr.edu::ded030a1-b2c2-49c0-9cba-6f93e5f55fcf" providerId="AD" clId="Web-{B98A7597-C83B-1132-B656-88704152DF04}" dt="2022-11-08T19:19:00.091" v="36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addSp delSp modSp">
        <pc:chgData name="Nicholas Nguyen" userId="S::nnguye27@syr.edu::ded030a1-b2c2-49c0-9cba-6f93e5f55fcf" providerId="AD" clId="Web-{B98A7597-C83B-1132-B656-88704152DF04}" dt="2022-11-08T20:05:59.600" v="316" actId="20577"/>
        <pc:sldMkLst>
          <pc:docMk/>
          <pc:sldMk cId="1836640347" sldId="3837"/>
        </pc:sldMkLst>
        <pc:spChg chg="mod">
          <ac:chgData name="Nicholas Nguyen" userId="S::nnguye27@syr.edu::ded030a1-b2c2-49c0-9cba-6f93e5f55fcf" providerId="AD" clId="Web-{B98A7597-C83B-1132-B656-88704152DF04}" dt="2022-11-08T20:05:59.600" v="316" actId="20577"/>
          <ac:spMkLst>
            <pc:docMk/>
            <pc:sldMk cId="1836640347" sldId="3837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B98A7597-C83B-1132-B656-88704152DF04}" dt="2022-11-08T20:05:22.100" v="310" actId="20577"/>
          <ac:spMkLst>
            <pc:docMk/>
            <pc:sldMk cId="1836640347" sldId="3837"/>
            <ac:spMk id="5" creationId="{B67B1E24-2840-4BB0-AE5A-2320A01CB80F}"/>
          </ac:spMkLst>
        </pc:spChg>
        <pc:picChg chg="mod">
          <ac:chgData name="Nicholas Nguyen" userId="S::nnguye27@syr.edu::ded030a1-b2c2-49c0-9cba-6f93e5f55fcf" providerId="AD" clId="Web-{B98A7597-C83B-1132-B656-88704152DF04}" dt="2022-11-08T20:05:41.897" v="314" actId="14100"/>
          <ac:picMkLst>
            <pc:docMk/>
            <pc:sldMk cId="1836640347" sldId="3837"/>
            <ac:picMk id="2" creationId="{F298CF3B-F8B4-6CE4-9D35-31BB7CEC9587}"/>
          </ac:picMkLst>
        </pc:picChg>
        <pc:picChg chg="add mod">
          <ac:chgData name="Nicholas Nguyen" userId="S::nnguye27@syr.edu::ded030a1-b2c2-49c0-9cba-6f93e5f55fcf" providerId="AD" clId="Web-{B98A7597-C83B-1132-B656-88704152DF04}" dt="2022-11-08T20:05:36.506" v="313" actId="1076"/>
          <ac:picMkLst>
            <pc:docMk/>
            <pc:sldMk cId="1836640347" sldId="3837"/>
            <ac:picMk id="3" creationId="{72A33654-476C-A961-0C26-81A049134F47}"/>
          </ac:picMkLst>
        </pc:picChg>
        <pc:picChg chg="del">
          <ac:chgData name="Nicholas Nguyen" userId="S::nnguye27@syr.edu::ded030a1-b2c2-49c0-9cba-6f93e5f55fcf" providerId="AD" clId="Web-{B98A7597-C83B-1132-B656-88704152DF04}" dt="2022-11-08T19:17:33.683" v="21"/>
          <ac:picMkLst>
            <pc:docMk/>
            <pc:sldMk cId="1836640347" sldId="3837"/>
            <ac:picMk id="6" creationId="{BF109D1E-8A11-C460-2BAD-C98D54201750}"/>
          </ac:picMkLst>
        </pc:picChg>
      </pc:sldChg>
      <pc:sldChg chg="modSp add replId">
        <pc:chgData name="Nicholas Nguyen" userId="S::nnguye27@syr.edu::ded030a1-b2c2-49c0-9cba-6f93e5f55fcf" providerId="AD" clId="Web-{B98A7597-C83B-1132-B656-88704152DF04}" dt="2022-11-08T19:19:12.513" v="42" actId="20577"/>
        <pc:sldMkLst>
          <pc:docMk/>
          <pc:sldMk cId="412766637" sldId="3841"/>
        </pc:sldMkLst>
        <pc:spChg chg="mod">
          <ac:chgData name="Nicholas Nguyen" userId="S::nnguye27@syr.edu::ded030a1-b2c2-49c0-9cba-6f93e5f55fcf" providerId="AD" clId="Web-{B98A7597-C83B-1132-B656-88704152DF04}" dt="2022-11-08T19:19:12.513" v="42" actId="20577"/>
          <ac:spMkLst>
            <pc:docMk/>
            <pc:sldMk cId="412766637" sldId="3841"/>
            <ac:spMk id="3" creationId="{9F49FB76-25BA-4481-B88D-DCB748E1662E}"/>
          </ac:spMkLst>
        </pc:spChg>
      </pc:sldChg>
      <pc:sldChg chg="addSp delSp modSp add ord replId">
        <pc:chgData name="Nicholas Nguyen" userId="S::nnguye27@syr.edu::ded030a1-b2c2-49c0-9cba-6f93e5f55fcf" providerId="AD" clId="Web-{B98A7597-C83B-1132-B656-88704152DF04}" dt="2022-11-08T19:31:39.978" v="200" actId="20577"/>
        <pc:sldMkLst>
          <pc:docMk/>
          <pc:sldMk cId="1041896022" sldId="3842"/>
        </pc:sldMkLst>
        <pc:spChg chg="mod">
          <ac:chgData name="Nicholas Nguyen" userId="S::nnguye27@syr.edu::ded030a1-b2c2-49c0-9cba-6f93e5f55fcf" providerId="AD" clId="Web-{B98A7597-C83B-1132-B656-88704152DF04}" dt="2022-11-08T19:31:39.978" v="200" actId="20577"/>
          <ac:spMkLst>
            <pc:docMk/>
            <pc:sldMk cId="1041896022" sldId="3842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B98A7597-C83B-1132-B656-88704152DF04}" dt="2022-11-08T19:31:10.603" v="195" actId="20577"/>
          <ac:spMkLst>
            <pc:docMk/>
            <pc:sldMk cId="1041896022" sldId="3842"/>
            <ac:spMk id="5" creationId="{B67B1E24-2840-4BB0-AE5A-2320A01CB80F}"/>
          </ac:spMkLst>
        </pc:spChg>
        <pc:picChg chg="del">
          <ac:chgData name="Nicholas Nguyen" userId="S::nnguye27@syr.edu::ded030a1-b2c2-49c0-9cba-6f93e5f55fcf" providerId="AD" clId="Web-{B98A7597-C83B-1132-B656-88704152DF04}" dt="2022-11-08T19:19:52.701" v="50"/>
          <ac:picMkLst>
            <pc:docMk/>
            <pc:sldMk cId="1041896022" sldId="3842"/>
            <ac:picMk id="2" creationId="{F298CF3B-F8B4-6CE4-9D35-31BB7CEC9587}"/>
          </ac:picMkLst>
        </pc:picChg>
        <pc:picChg chg="del">
          <ac:chgData name="Nicholas Nguyen" userId="S::nnguye27@syr.edu::ded030a1-b2c2-49c0-9cba-6f93e5f55fcf" providerId="AD" clId="Web-{B98A7597-C83B-1132-B656-88704152DF04}" dt="2022-11-08T19:19:44.622" v="47"/>
          <ac:picMkLst>
            <pc:docMk/>
            <pc:sldMk cId="1041896022" sldId="3842"/>
            <ac:picMk id="3" creationId="{72A33654-476C-A961-0C26-81A049134F47}"/>
          </ac:picMkLst>
        </pc:picChg>
        <pc:picChg chg="add mod">
          <ac:chgData name="Nicholas Nguyen" userId="S::nnguye27@syr.edu::ded030a1-b2c2-49c0-9cba-6f93e5f55fcf" providerId="AD" clId="Web-{B98A7597-C83B-1132-B656-88704152DF04}" dt="2022-11-08T19:31:19.244" v="197" actId="14100"/>
          <ac:picMkLst>
            <pc:docMk/>
            <pc:sldMk cId="1041896022" sldId="3842"/>
            <ac:picMk id="6" creationId="{8EC57F45-E10C-761F-A396-55E5F9F8F728}"/>
          </ac:picMkLst>
        </pc:picChg>
        <pc:picChg chg="add mod">
          <ac:chgData name="Nicholas Nguyen" userId="S::nnguye27@syr.edu::ded030a1-b2c2-49c0-9cba-6f93e5f55fcf" providerId="AD" clId="Web-{B98A7597-C83B-1132-B656-88704152DF04}" dt="2022-11-08T19:31:24.759" v="198" actId="14100"/>
          <ac:picMkLst>
            <pc:docMk/>
            <pc:sldMk cId="1041896022" sldId="3842"/>
            <ac:picMk id="7" creationId="{DB5F1D22-6AD7-693F-6639-88D46AC89E2A}"/>
          </ac:picMkLst>
        </pc:picChg>
      </pc:sldChg>
      <pc:sldChg chg="modSp add ord replId">
        <pc:chgData name="Nicholas Nguyen" userId="S::nnguye27@syr.edu::ded030a1-b2c2-49c0-9cba-6f93e5f55fcf" providerId="AD" clId="Web-{B98A7597-C83B-1132-B656-88704152DF04}" dt="2022-11-08T20:03:38.989" v="272" actId="20577"/>
        <pc:sldMkLst>
          <pc:docMk/>
          <pc:sldMk cId="982867316" sldId="3843"/>
        </pc:sldMkLst>
        <pc:spChg chg="mod">
          <ac:chgData name="Nicholas Nguyen" userId="S::nnguye27@syr.edu::ded030a1-b2c2-49c0-9cba-6f93e5f55fcf" providerId="AD" clId="Web-{B98A7597-C83B-1132-B656-88704152DF04}" dt="2022-11-08T19:23:21.345" v="63" actId="20577"/>
          <ac:spMkLst>
            <pc:docMk/>
            <pc:sldMk cId="982867316" sldId="3843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B98A7597-C83B-1132-B656-88704152DF04}" dt="2022-11-08T20:03:38.989" v="272" actId="20577"/>
          <ac:spMkLst>
            <pc:docMk/>
            <pc:sldMk cId="982867316" sldId="3843"/>
            <ac:spMk id="5" creationId="{B67B1E24-2840-4BB0-AE5A-2320A01CB80F}"/>
          </ac:spMkLst>
        </pc:spChg>
      </pc:sldChg>
    </pc:docChg>
  </pc:docChgLst>
  <pc:docChgLst>
    <pc:chgData name="Nicholas Nguyen" userId="S::nnguye27@syr.edu::ded030a1-b2c2-49c0-9cba-6f93e5f55fcf" providerId="AD" clId="Web-{C8448646-FA8F-3670-9A67-9F1BFAEB11D9}"/>
    <pc:docChg chg="modSld">
      <pc:chgData name="Nicholas Nguyen" userId="S::nnguye27@syr.edu::ded030a1-b2c2-49c0-9cba-6f93e5f55fcf" providerId="AD" clId="Web-{C8448646-FA8F-3670-9A67-9F1BFAEB11D9}" dt="2022-11-08T08:12:07.251" v="36" actId="20577"/>
      <pc:docMkLst>
        <pc:docMk/>
      </pc:docMkLst>
      <pc:sldChg chg="modSp">
        <pc:chgData name="Nicholas Nguyen" userId="S::nnguye27@syr.edu::ded030a1-b2c2-49c0-9cba-6f93e5f55fcf" providerId="AD" clId="Web-{C8448646-FA8F-3670-9A67-9F1BFAEB11D9}" dt="2022-11-08T08:12:07.251" v="36" actId="20577"/>
        <pc:sldMkLst>
          <pc:docMk/>
          <pc:sldMk cId="1836640347" sldId="3837"/>
        </pc:sldMkLst>
        <pc:spChg chg="mod">
          <ac:chgData name="Nicholas Nguyen" userId="S::nnguye27@syr.edu::ded030a1-b2c2-49c0-9cba-6f93e5f55fcf" providerId="AD" clId="Web-{C8448646-FA8F-3670-9A67-9F1BFAEB11D9}" dt="2022-11-08T08:12:07.251" v="36" actId="20577"/>
          <ac:spMkLst>
            <pc:docMk/>
            <pc:sldMk cId="1836640347" sldId="3837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C8448646-FA8F-3670-9A67-9F1BFAEB11D9}" dt="2022-11-08T08:12:00.579" v="33" actId="20577"/>
          <ac:spMkLst>
            <pc:docMk/>
            <pc:sldMk cId="1836640347" sldId="3837"/>
            <ac:spMk id="5" creationId="{B67B1E24-2840-4BB0-AE5A-2320A01CB80F}"/>
          </ac:spMkLst>
        </pc:spChg>
      </pc:sldChg>
    </pc:docChg>
  </pc:docChgLst>
  <pc:docChgLst>
    <pc:chgData name="Nicholas Nguyen" userId="S::nnguye27@syr.edu::ded030a1-b2c2-49c0-9cba-6f93e5f55fcf" providerId="AD" clId="Web-{6B9E8F41-6AFF-FC3F-4D2F-3CF3E603AC12}"/>
    <pc:docChg chg="addSld modSld">
      <pc:chgData name="Nicholas Nguyen" userId="S::nnguye27@syr.edu::ded030a1-b2c2-49c0-9cba-6f93e5f55fcf" providerId="AD" clId="Web-{6B9E8F41-6AFF-FC3F-4D2F-3CF3E603AC12}" dt="2022-11-08T02:05:39.374" v="46" actId="20577"/>
      <pc:docMkLst>
        <pc:docMk/>
      </pc:docMkLst>
      <pc:sldChg chg="addSp delSp modSp add replId">
        <pc:chgData name="Nicholas Nguyen" userId="S::nnguye27@syr.edu::ded030a1-b2c2-49c0-9cba-6f93e5f55fcf" providerId="AD" clId="Web-{6B9E8F41-6AFF-FC3F-4D2F-3CF3E603AC12}" dt="2022-11-08T02:05:39.374" v="46" actId="20577"/>
        <pc:sldMkLst>
          <pc:docMk/>
          <pc:sldMk cId="1836640347" sldId="3837"/>
        </pc:sldMkLst>
        <pc:spChg chg="mod">
          <ac:chgData name="Nicholas Nguyen" userId="S::nnguye27@syr.edu::ded030a1-b2c2-49c0-9cba-6f93e5f55fcf" providerId="AD" clId="Web-{6B9E8F41-6AFF-FC3F-4D2F-3CF3E603AC12}" dt="2022-11-08T01:56:43.191" v="27" actId="20577"/>
          <ac:spMkLst>
            <pc:docMk/>
            <pc:sldMk cId="1836640347" sldId="3837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6B9E8F41-6AFF-FC3F-4D2F-3CF3E603AC12}" dt="2022-11-08T02:05:39.374" v="46" actId="20577"/>
          <ac:spMkLst>
            <pc:docMk/>
            <pc:sldMk cId="1836640347" sldId="3837"/>
            <ac:spMk id="5" creationId="{B67B1E24-2840-4BB0-AE5A-2320A01CB80F}"/>
          </ac:spMkLst>
        </pc:spChg>
        <pc:picChg chg="add mod">
          <ac:chgData name="Nicholas Nguyen" userId="S::nnguye27@syr.edu::ded030a1-b2c2-49c0-9cba-6f93e5f55fcf" providerId="AD" clId="Web-{6B9E8F41-6AFF-FC3F-4D2F-3CF3E603AC12}" dt="2022-11-08T01:58:11.552" v="40" actId="1076"/>
          <ac:picMkLst>
            <pc:docMk/>
            <pc:sldMk cId="1836640347" sldId="3837"/>
            <ac:picMk id="2" creationId="{F298CF3B-F8B4-6CE4-9D35-31BB7CEC9587}"/>
          </ac:picMkLst>
        </pc:picChg>
        <pc:picChg chg="del">
          <ac:chgData name="Nicholas Nguyen" userId="S::nnguye27@syr.edu::ded030a1-b2c2-49c0-9cba-6f93e5f55fcf" providerId="AD" clId="Web-{6B9E8F41-6AFF-FC3F-4D2F-3CF3E603AC12}" dt="2022-11-08T01:57:14.191" v="28"/>
          <ac:picMkLst>
            <pc:docMk/>
            <pc:sldMk cId="1836640347" sldId="3837"/>
            <ac:picMk id="3" creationId="{AE66397F-0F03-4190-B548-202B67E59F73}"/>
          </ac:picMkLst>
        </pc:picChg>
        <pc:picChg chg="add mod">
          <ac:chgData name="Nicholas Nguyen" userId="S::nnguye27@syr.edu::ded030a1-b2c2-49c0-9cba-6f93e5f55fcf" providerId="AD" clId="Web-{6B9E8F41-6AFF-FC3F-4D2F-3CF3E603AC12}" dt="2022-11-08T01:58:09.380" v="39" actId="1076"/>
          <ac:picMkLst>
            <pc:docMk/>
            <pc:sldMk cId="1836640347" sldId="3837"/>
            <ac:picMk id="6" creationId="{BF109D1E-8A11-C460-2BAD-C98D54201750}"/>
          </ac:picMkLst>
        </pc:picChg>
        <pc:picChg chg="del">
          <ac:chgData name="Nicholas Nguyen" userId="S::nnguye27@syr.edu::ded030a1-b2c2-49c0-9cba-6f93e5f55fcf" providerId="AD" clId="Web-{6B9E8F41-6AFF-FC3F-4D2F-3CF3E603AC12}" dt="2022-11-08T01:57:53.755" v="33"/>
          <ac:picMkLst>
            <pc:docMk/>
            <pc:sldMk cId="1836640347" sldId="3837"/>
            <ac:picMk id="7" creationId="{07C6D01C-F04F-47D9-924C-59AD57CF858E}"/>
          </ac:picMkLst>
        </pc:picChg>
      </pc:sldChg>
    </pc:docChg>
  </pc:docChgLst>
  <pc:docChgLst>
    <pc:chgData name="Nicholas Nguyen" userId="S::nnguye27@syr.edu::ded030a1-b2c2-49c0-9cba-6f93e5f55fcf" providerId="AD" clId="Web-{8D33CCC2-68FF-57DE-A9FF-AE7777D0BFA2}"/>
    <pc:docChg chg="delSld modSld">
      <pc:chgData name="Nicholas Nguyen" userId="S::nnguye27@syr.edu::ded030a1-b2c2-49c0-9cba-6f93e5f55fcf" providerId="AD" clId="Web-{8D33CCC2-68FF-57DE-A9FF-AE7777D0BFA2}" dt="2022-11-09T20:20:10.614" v="508" actId="20577"/>
      <pc:docMkLst>
        <pc:docMk/>
      </pc:docMkLst>
      <pc:sldChg chg="del">
        <pc:chgData name="Nicholas Nguyen" userId="S::nnguye27@syr.edu::ded030a1-b2c2-49c0-9cba-6f93e5f55fcf" providerId="AD" clId="Web-{8D33CCC2-68FF-57DE-A9FF-AE7777D0BFA2}" dt="2022-11-09T19:43:10.329" v="111"/>
        <pc:sldMkLst>
          <pc:docMk/>
          <pc:sldMk cId="1019213662" sldId="3791"/>
        </pc:sldMkLst>
      </pc:sldChg>
      <pc:sldChg chg="modSp">
        <pc:chgData name="Nicholas Nguyen" userId="S::nnguye27@syr.edu::ded030a1-b2c2-49c0-9cba-6f93e5f55fcf" providerId="AD" clId="Web-{8D33CCC2-68FF-57DE-A9FF-AE7777D0BFA2}" dt="2022-11-09T19:59:59.812" v="241" actId="20577"/>
        <pc:sldMkLst>
          <pc:docMk/>
          <pc:sldMk cId="800962904" sldId="3825"/>
        </pc:sldMkLst>
        <pc:spChg chg="mod">
          <ac:chgData name="Nicholas Nguyen" userId="S::nnguye27@syr.edu::ded030a1-b2c2-49c0-9cba-6f93e5f55fcf" providerId="AD" clId="Web-{8D33CCC2-68FF-57DE-A9FF-AE7777D0BFA2}" dt="2022-11-09T19:59:59.812" v="241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">
        <pc:chgData name="Nicholas Nguyen" userId="S::nnguye27@syr.edu::ded030a1-b2c2-49c0-9cba-6f93e5f55fcf" providerId="AD" clId="Web-{8D33CCC2-68FF-57DE-A9FF-AE7777D0BFA2}" dt="2022-11-09T20:00:31.282" v="245" actId="20577"/>
        <pc:sldMkLst>
          <pc:docMk/>
          <pc:sldMk cId="4283594893" sldId="3828"/>
        </pc:sldMkLst>
        <pc:spChg chg="mod">
          <ac:chgData name="Nicholas Nguyen" userId="S::nnguye27@syr.edu::ded030a1-b2c2-49c0-9cba-6f93e5f55fcf" providerId="AD" clId="Web-{8D33CCC2-68FF-57DE-A9FF-AE7777D0BFA2}" dt="2022-11-09T19:56:14.961" v="239" actId="20577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Nicholas Nguyen" userId="S::nnguye27@syr.edu::ded030a1-b2c2-49c0-9cba-6f93e5f55fcf" providerId="AD" clId="Web-{8D33CCC2-68FF-57DE-A9FF-AE7777D0BFA2}" dt="2022-11-09T20:00:31.282" v="245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delSp">
        <pc:chgData name="Nicholas Nguyen" userId="S::nnguye27@syr.edu::ded030a1-b2c2-49c0-9cba-6f93e5f55fcf" providerId="AD" clId="Web-{8D33CCC2-68FF-57DE-A9FF-AE7777D0BFA2}" dt="2022-11-09T20:11:55.787" v="463"/>
        <pc:sldMkLst>
          <pc:docMk/>
          <pc:sldMk cId="962258905" sldId="3834"/>
        </pc:sldMkLst>
        <pc:spChg chg="del">
          <ac:chgData name="Nicholas Nguyen" userId="S::nnguye27@syr.edu::ded030a1-b2c2-49c0-9cba-6f93e5f55fcf" providerId="AD" clId="Web-{8D33CCC2-68FF-57DE-A9FF-AE7777D0BFA2}" dt="2022-11-09T20:11:55.787" v="463"/>
          <ac:spMkLst>
            <pc:docMk/>
            <pc:sldMk cId="962258905" sldId="3834"/>
            <ac:spMk id="5" creationId="{C75D06EF-9416-46F7-8230-B49EE1269F53}"/>
          </ac:spMkLst>
        </pc:spChg>
      </pc:sldChg>
      <pc:sldChg chg="modSp">
        <pc:chgData name="Nicholas Nguyen" userId="S::nnguye27@syr.edu::ded030a1-b2c2-49c0-9cba-6f93e5f55fcf" providerId="AD" clId="Web-{8D33CCC2-68FF-57DE-A9FF-AE7777D0BFA2}" dt="2022-11-09T20:02:18.394" v="338" actId="14100"/>
        <pc:sldMkLst>
          <pc:docMk/>
          <pc:sldMk cId="1836640347" sldId="3837"/>
        </pc:sldMkLst>
        <pc:spChg chg="mod">
          <ac:chgData name="Nicholas Nguyen" userId="S::nnguye27@syr.edu::ded030a1-b2c2-49c0-9cba-6f93e5f55fcf" providerId="AD" clId="Web-{8D33CCC2-68FF-57DE-A9FF-AE7777D0BFA2}" dt="2022-11-09T20:02:08.066" v="336" actId="20577"/>
          <ac:spMkLst>
            <pc:docMk/>
            <pc:sldMk cId="1836640347" sldId="3837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8D33CCC2-68FF-57DE-A9FF-AE7777D0BFA2}" dt="2022-11-09T19:51:18.937" v="121" actId="20577"/>
          <ac:spMkLst>
            <pc:docMk/>
            <pc:sldMk cId="1836640347" sldId="3837"/>
            <ac:spMk id="5" creationId="{B67B1E24-2840-4BB0-AE5A-2320A01CB80F}"/>
          </ac:spMkLst>
        </pc:spChg>
        <pc:picChg chg="mod">
          <ac:chgData name="Nicholas Nguyen" userId="S::nnguye27@syr.edu::ded030a1-b2c2-49c0-9cba-6f93e5f55fcf" providerId="AD" clId="Web-{8D33CCC2-68FF-57DE-A9FF-AE7777D0BFA2}" dt="2022-11-09T20:02:18.394" v="338" actId="14100"/>
          <ac:picMkLst>
            <pc:docMk/>
            <pc:sldMk cId="1836640347" sldId="3837"/>
            <ac:picMk id="2" creationId="{F298CF3B-F8B4-6CE4-9D35-31BB7CEC9587}"/>
          </ac:picMkLst>
        </pc:picChg>
      </pc:sldChg>
      <pc:sldChg chg="modSp">
        <pc:chgData name="Nicholas Nguyen" userId="S::nnguye27@syr.edu::ded030a1-b2c2-49c0-9cba-6f93e5f55fcf" providerId="AD" clId="Web-{8D33CCC2-68FF-57DE-A9FF-AE7777D0BFA2}" dt="2022-11-09T20:00:25.844" v="244" actId="20577"/>
        <pc:sldMkLst>
          <pc:docMk/>
          <pc:sldMk cId="1041896022" sldId="3842"/>
        </pc:sldMkLst>
        <pc:spChg chg="mod">
          <ac:chgData name="Nicholas Nguyen" userId="S::nnguye27@syr.edu::ded030a1-b2c2-49c0-9cba-6f93e5f55fcf" providerId="AD" clId="Web-{8D33CCC2-68FF-57DE-A9FF-AE7777D0BFA2}" dt="2022-11-09T20:00:25.844" v="244" actId="20577"/>
          <ac:spMkLst>
            <pc:docMk/>
            <pc:sldMk cId="1041896022" sldId="3842"/>
            <ac:spMk id="5" creationId="{B67B1E24-2840-4BB0-AE5A-2320A01CB80F}"/>
          </ac:spMkLst>
        </pc:spChg>
      </pc:sldChg>
      <pc:sldChg chg="modSp">
        <pc:chgData name="Nicholas Nguyen" userId="S::nnguye27@syr.edu::ded030a1-b2c2-49c0-9cba-6f93e5f55fcf" providerId="AD" clId="Web-{8D33CCC2-68FF-57DE-A9FF-AE7777D0BFA2}" dt="2022-11-09T20:01:22.893" v="334" actId="20577"/>
        <pc:sldMkLst>
          <pc:docMk/>
          <pc:sldMk cId="982867316" sldId="3843"/>
        </pc:sldMkLst>
        <pc:spChg chg="mod">
          <ac:chgData name="Nicholas Nguyen" userId="S::nnguye27@syr.edu::ded030a1-b2c2-49c0-9cba-6f93e5f55fcf" providerId="AD" clId="Web-{8D33CCC2-68FF-57DE-A9FF-AE7777D0BFA2}" dt="2022-11-09T20:01:22.893" v="334" actId="20577"/>
          <ac:spMkLst>
            <pc:docMk/>
            <pc:sldMk cId="982867316" sldId="3843"/>
            <ac:spMk id="5" creationId="{B67B1E24-2840-4BB0-AE5A-2320A01CB80F}"/>
          </ac:spMkLst>
        </pc:spChg>
      </pc:sldChg>
      <pc:sldChg chg="modSp">
        <pc:chgData name="Nicholas Nguyen" userId="S::nnguye27@syr.edu::ded030a1-b2c2-49c0-9cba-6f93e5f55fcf" providerId="AD" clId="Web-{8D33CCC2-68FF-57DE-A9FF-AE7777D0BFA2}" dt="2022-11-09T20:20:10.614" v="508" actId="20577"/>
        <pc:sldMkLst>
          <pc:docMk/>
          <pc:sldMk cId="581405838" sldId="3844"/>
        </pc:sldMkLst>
        <pc:spChg chg="mod">
          <ac:chgData name="Nicholas Nguyen" userId="S::nnguye27@syr.edu::ded030a1-b2c2-49c0-9cba-6f93e5f55fcf" providerId="AD" clId="Web-{8D33CCC2-68FF-57DE-A9FF-AE7777D0BFA2}" dt="2022-11-09T19:45:20.364" v="120" actId="20577"/>
          <ac:spMkLst>
            <pc:docMk/>
            <pc:sldMk cId="581405838" sldId="3844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8D33CCC2-68FF-57DE-A9FF-AE7777D0BFA2}" dt="2022-11-09T20:20:10.614" v="508" actId="20577"/>
          <ac:spMkLst>
            <pc:docMk/>
            <pc:sldMk cId="581405838" sldId="3844"/>
            <ac:spMk id="5" creationId="{B67B1E24-2840-4BB0-AE5A-2320A01CB80F}"/>
          </ac:spMkLst>
        </pc:spChg>
        <pc:picChg chg="mod">
          <ac:chgData name="Nicholas Nguyen" userId="S::nnguye27@syr.edu::ded030a1-b2c2-49c0-9cba-6f93e5f55fcf" providerId="AD" clId="Web-{8D33CCC2-68FF-57DE-A9FF-AE7777D0BFA2}" dt="2022-11-09T20:05:10.759" v="341" actId="14100"/>
          <ac:picMkLst>
            <pc:docMk/>
            <pc:sldMk cId="581405838" sldId="3844"/>
            <ac:picMk id="3" creationId="{4FD4E422-B620-B61D-2143-D3E04730FCDD}"/>
          </ac:picMkLst>
        </pc:picChg>
      </pc:sldChg>
    </pc:docChg>
  </pc:docChgLst>
  <pc:docChgLst>
    <pc:chgData name="Tuyen Nguyen" userId="S::tnguye36@syr.edu::87132e54-5c56-4b0f-936f-70eb11fbfb18" providerId="AD" clId="Web-{5A631296-532B-D428-72CC-78CC5C0B298D}"/>
    <pc:docChg chg="addSld delSld modSld sldOrd">
      <pc:chgData name="Tuyen Nguyen" userId="S::tnguye36@syr.edu::87132e54-5c56-4b0f-936f-70eb11fbfb18" providerId="AD" clId="Web-{5A631296-532B-D428-72CC-78CC5C0B298D}" dt="2022-11-30T00:05:14.945" v="813" actId="20577"/>
      <pc:docMkLst>
        <pc:docMk/>
      </pc:docMkLst>
      <pc:sldChg chg="delSp modSp del">
        <pc:chgData name="Tuyen Nguyen" userId="S::tnguye36@syr.edu::87132e54-5c56-4b0f-936f-70eb11fbfb18" providerId="AD" clId="Web-{5A631296-532B-D428-72CC-78CC5C0B298D}" dt="2022-11-29T22:04:04.467" v="291"/>
        <pc:sldMkLst>
          <pc:docMk/>
          <pc:sldMk cId="1002193766" sldId="3827"/>
        </pc:sldMkLst>
        <pc:spChg chg="mod">
          <ac:chgData name="Tuyen Nguyen" userId="S::tnguye36@syr.edu::87132e54-5c56-4b0f-936f-70eb11fbfb18" providerId="AD" clId="Web-{5A631296-532B-D428-72CC-78CC5C0B298D}" dt="2022-11-29T21:50:51.151" v="69" actId="20577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A631296-532B-D428-72CC-78CC5C0B298D}" dt="2022-11-29T21:52:54.122" v="115" actId="20577"/>
          <ac:spMkLst>
            <pc:docMk/>
            <pc:sldMk cId="1002193766" sldId="3827"/>
            <ac:spMk id="5" creationId="{B67B1E24-2840-4BB0-AE5A-2320A01CB80F}"/>
          </ac:spMkLst>
        </pc:spChg>
        <pc:picChg chg="del">
          <ac:chgData name="Tuyen Nguyen" userId="S::tnguye36@syr.edu::87132e54-5c56-4b0f-936f-70eb11fbfb18" providerId="AD" clId="Web-{5A631296-532B-D428-72CC-78CC5C0B298D}" dt="2022-11-29T21:50:13.978" v="59"/>
          <ac:picMkLst>
            <pc:docMk/>
            <pc:sldMk cId="1002193766" sldId="3827"/>
            <ac:picMk id="9" creationId="{2837523E-AFB3-4E17-B613-F7CDC0CB00B1}"/>
          </ac:picMkLst>
        </pc:picChg>
      </pc:sldChg>
      <pc:sldChg chg="modSp ord">
        <pc:chgData name="Tuyen Nguyen" userId="S::tnguye36@syr.edu::87132e54-5c56-4b0f-936f-70eb11fbfb18" providerId="AD" clId="Web-{5A631296-532B-D428-72CC-78CC5C0B298D}" dt="2022-11-29T22:14:06.872" v="533" actId="20577"/>
        <pc:sldMkLst>
          <pc:docMk/>
          <pc:sldMk cId="4283594893" sldId="3828"/>
        </pc:sldMkLst>
        <pc:spChg chg="mod">
          <ac:chgData name="Tuyen Nguyen" userId="S::tnguye36@syr.edu::87132e54-5c56-4b0f-936f-70eb11fbfb18" providerId="AD" clId="Web-{5A631296-532B-D428-72CC-78CC5C0B298D}" dt="2022-11-29T22:14:03.794" v="532" actId="20577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Tuyen Nguyen" userId="S::tnguye36@syr.edu::87132e54-5c56-4b0f-936f-70eb11fbfb18" providerId="AD" clId="Web-{5A631296-532B-D428-72CC-78CC5C0B298D}" dt="2022-11-29T22:14:06.872" v="533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del">
        <pc:chgData name="Tuyen Nguyen" userId="S::tnguye36@syr.edu::87132e54-5c56-4b0f-936f-70eb11fbfb18" providerId="AD" clId="Web-{5A631296-532B-D428-72CC-78CC5C0B298D}" dt="2022-11-29T23:33:58.158" v="804"/>
        <pc:sldMkLst>
          <pc:docMk/>
          <pc:sldMk cId="421745782" sldId="3835"/>
        </pc:sldMkLst>
      </pc:sldChg>
      <pc:sldChg chg="modSp">
        <pc:chgData name="Tuyen Nguyen" userId="S::tnguye36@syr.edu::87132e54-5c56-4b0f-936f-70eb11fbfb18" providerId="AD" clId="Web-{5A631296-532B-D428-72CC-78CC5C0B298D}" dt="2022-11-29T22:06:03.876" v="340" actId="20577"/>
        <pc:sldMkLst>
          <pc:docMk/>
          <pc:sldMk cId="181463013" sldId="3836"/>
        </pc:sldMkLst>
        <pc:spChg chg="mod">
          <ac:chgData name="Tuyen Nguyen" userId="S::tnguye36@syr.edu::87132e54-5c56-4b0f-936f-70eb11fbfb18" providerId="AD" clId="Web-{5A631296-532B-D428-72CC-78CC5C0B298D}" dt="2022-11-29T22:06:03.876" v="340" actId="20577"/>
          <ac:spMkLst>
            <pc:docMk/>
            <pc:sldMk cId="181463013" sldId="3836"/>
            <ac:spMk id="5" creationId="{B67B1E24-2840-4BB0-AE5A-2320A01CB80F}"/>
          </ac:spMkLst>
        </pc:spChg>
      </pc:sldChg>
      <pc:sldChg chg="del">
        <pc:chgData name="Tuyen Nguyen" userId="S::tnguye36@syr.edu::87132e54-5c56-4b0f-936f-70eb11fbfb18" providerId="AD" clId="Web-{5A631296-532B-D428-72CC-78CC5C0B298D}" dt="2022-11-29T23:34:00.783" v="805"/>
        <pc:sldMkLst>
          <pc:docMk/>
          <pc:sldMk cId="1836640347" sldId="3837"/>
        </pc:sldMkLst>
      </pc:sldChg>
      <pc:sldChg chg="modSp">
        <pc:chgData name="Tuyen Nguyen" userId="S::tnguye36@syr.edu::87132e54-5c56-4b0f-936f-70eb11fbfb18" providerId="AD" clId="Web-{5A631296-532B-D428-72CC-78CC5C0B298D}" dt="2022-11-30T00:05:14.945" v="813" actId="20577"/>
        <pc:sldMkLst>
          <pc:docMk/>
          <pc:sldMk cId="2843063215" sldId="3838"/>
        </pc:sldMkLst>
        <pc:spChg chg="mod">
          <ac:chgData name="Tuyen Nguyen" userId="S::tnguye36@syr.edu::87132e54-5c56-4b0f-936f-70eb11fbfb18" providerId="AD" clId="Web-{5A631296-532B-D428-72CC-78CC5C0B298D}" dt="2022-11-29T21:53:02.388" v="116" actId="20577"/>
          <ac:spMkLst>
            <pc:docMk/>
            <pc:sldMk cId="2843063215" sldId="3838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A631296-532B-D428-72CC-78CC5C0B298D}" dt="2022-11-30T00:05:14.945" v="813" actId="20577"/>
          <ac:spMkLst>
            <pc:docMk/>
            <pc:sldMk cId="2843063215" sldId="3838"/>
            <ac:spMk id="5" creationId="{B67B1E24-2840-4BB0-AE5A-2320A01CB80F}"/>
          </ac:spMkLst>
        </pc:spChg>
        <pc:picChg chg="mod">
          <ac:chgData name="Tuyen Nguyen" userId="S::tnguye36@syr.edu::87132e54-5c56-4b0f-936f-70eb11fbfb18" providerId="AD" clId="Web-{5A631296-532B-D428-72CC-78CC5C0B298D}" dt="2022-11-29T22:02:24.433" v="269" actId="14100"/>
          <ac:picMkLst>
            <pc:docMk/>
            <pc:sldMk cId="2843063215" sldId="3838"/>
            <ac:picMk id="3" creationId="{E072BFDF-412E-4DA8-AC00-823E4A839F76}"/>
          </ac:picMkLst>
        </pc:picChg>
      </pc:sldChg>
      <pc:sldChg chg="delSp modSp del">
        <pc:chgData name="Tuyen Nguyen" userId="S::tnguye36@syr.edu::87132e54-5c56-4b0f-936f-70eb11fbfb18" providerId="AD" clId="Web-{5A631296-532B-D428-72CC-78CC5C0B298D}" dt="2022-11-29T22:27:56.205" v="769"/>
        <pc:sldMkLst>
          <pc:docMk/>
          <pc:sldMk cId="4107252928" sldId="3839"/>
        </pc:sldMkLst>
        <pc:spChg chg="mod">
          <ac:chgData name="Tuyen Nguyen" userId="S::tnguye36@syr.edu::87132e54-5c56-4b0f-936f-70eb11fbfb18" providerId="AD" clId="Web-{5A631296-532B-D428-72CC-78CC5C0B298D}" dt="2022-11-29T22:10:36.992" v="497" actId="20577"/>
          <ac:spMkLst>
            <pc:docMk/>
            <pc:sldMk cId="4107252928" sldId="3839"/>
            <ac:spMk id="4" creationId="{037E7C73-78E7-3307-3C12-594DE08848A2}"/>
          </ac:spMkLst>
        </pc:spChg>
        <pc:picChg chg="del">
          <ac:chgData name="Tuyen Nguyen" userId="S::tnguye36@syr.edu::87132e54-5c56-4b0f-936f-70eb11fbfb18" providerId="AD" clId="Web-{5A631296-532B-D428-72CC-78CC5C0B298D}" dt="2022-11-29T22:10:42.086" v="499"/>
          <ac:picMkLst>
            <pc:docMk/>
            <pc:sldMk cId="4107252928" sldId="3839"/>
            <ac:picMk id="25" creationId="{8031FB84-F6AF-93D7-5633-2124A14B9E49}"/>
          </ac:picMkLst>
        </pc:picChg>
        <pc:picChg chg="del">
          <ac:chgData name="Tuyen Nguyen" userId="S::tnguye36@syr.edu::87132e54-5c56-4b0f-936f-70eb11fbfb18" providerId="AD" clId="Web-{5A631296-532B-D428-72CC-78CC5C0B298D}" dt="2022-11-29T22:10:39.195" v="498"/>
          <ac:picMkLst>
            <pc:docMk/>
            <pc:sldMk cId="4107252928" sldId="3839"/>
            <ac:picMk id="27" creationId="{01E4705D-843B-7F84-5E29-78F04A8AD16D}"/>
          </ac:picMkLst>
        </pc:picChg>
      </pc:sldChg>
      <pc:sldChg chg="del">
        <pc:chgData name="Tuyen Nguyen" userId="S::tnguye36@syr.edu::87132e54-5c56-4b0f-936f-70eb11fbfb18" providerId="AD" clId="Web-{5A631296-532B-D428-72CC-78CC5C0B298D}" dt="2022-11-29T22:27:57.673" v="770"/>
        <pc:sldMkLst>
          <pc:docMk/>
          <pc:sldMk cId="2751545981" sldId="3840"/>
        </pc:sldMkLst>
      </pc:sldChg>
      <pc:sldChg chg="del">
        <pc:chgData name="Tuyen Nguyen" userId="S::tnguye36@syr.edu::87132e54-5c56-4b0f-936f-70eb11fbfb18" providerId="AD" clId="Web-{5A631296-532B-D428-72CC-78CC5C0B298D}" dt="2022-11-29T23:34:03.533" v="806"/>
        <pc:sldMkLst>
          <pc:docMk/>
          <pc:sldMk cId="1041896022" sldId="3842"/>
        </pc:sldMkLst>
      </pc:sldChg>
      <pc:sldChg chg="del">
        <pc:chgData name="Tuyen Nguyen" userId="S::tnguye36@syr.edu::87132e54-5c56-4b0f-936f-70eb11fbfb18" providerId="AD" clId="Web-{5A631296-532B-D428-72CC-78CC5C0B298D}" dt="2022-11-29T23:34:05.799" v="808"/>
        <pc:sldMkLst>
          <pc:docMk/>
          <pc:sldMk cId="982867316" sldId="3843"/>
        </pc:sldMkLst>
      </pc:sldChg>
      <pc:sldChg chg="del">
        <pc:chgData name="Tuyen Nguyen" userId="S::tnguye36@syr.edu::87132e54-5c56-4b0f-936f-70eb11fbfb18" providerId="AD" clId="Web-{5A631296-532B-D428-72CC-78CC5C0B298D}" dt="2022-11-29T23:34:08.440" v="810"/>
        <pc:sldMkLst>
          <pc:docMk/>
          <pc:sldMk cId="581405838" sldId="3844"/>
        </pc:sldMkLst>
      </pc:sldChg>
      <pc:sldChg chg="del">
        <pc:chgData name="Tuyen Nguyen" userId="S::tnguye36@syr.edu::87132e54-5c56-4b0f-936f-70eb11fbfb18" providerId="AD" clId="Web-{5A631296-532B-D428-72CC-78CC5C0B298D}" dt="2022-11-29T23:34:06.940" v="809"/>
        <pc:sldMkLst>
          <pc:docMk/>
          <pc:sldMk cId="4151357073" sldId="3845"/>
        </pc:sldMkLst>
      </pc:sldChg>
      <pc:sldChg chg="modSp add replId">
        <pc:chgData name="Tuyen Nguyen" userId="S::tnguye36@syr.edu::87132e54-5c56-4b0f-936f-70eb11fbfb18" providerId="AD" clId="Web-{5A631296-532B-D428-72CC-78CC5C0B298D}" dt="2022-11-29T22:09:47.303" v="494" actId="1076"/>
        <pc:sldMkLst>
          <pc:docMk/>
          <pc:sldMk cId="3947798987" sldId="3846"/>
        </pc:sldMkLst>
        <pc:spChg chg="mod">
          <ac:chgData name="Tuyen Nguyen" userId="S::tnguye36@syr.edu::87132e54-5c56-4b0f-936f-70eb11fbfb18" providerId="AD" clId="Web-{5A631296-532B-D428-72CC-78CC5C0B298D}" dt="2022-11-29T22:06:42.002" v="353" actId="20577"/>
          <ac:spMkLst>
            <pc:docMk/>
            <pc:sldMk cId="3947798987" sldId="3846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A631296-532B-D428-72CC-78CC5C0B298D}" dt="2022-11-29T22:09:47.303" v="494" actId="1076"/>
          <ac:spMkLst>
            <pc:docMk/>
            <pc:sldMk cId="3947798987" sldId="3846"/>
            <ac:spMk id="5" creationId="{B67B1E24-2840-4BB0-AE5A-2320A01CB80F}"/>
          </ac:spMkLst>
        </pc:spChg>
      </pc:sldChg>
      <pc:sldChg chg="new del">
        <pc:chgData name="Tuyen Nguyen" userId="S::tnguye36@syr.edu::87132e54-5c56-4b0f-936f-70eb11fbfb18" providerId="AD" clId="Web-{5A631296-532B-D428-72CC-78CC5C0B298D}" dt="2022-11-29T22:11:17.930" v="501"/>
        <pc:sldMkLst>
          <pc:docMk/>
          <pc:sldMk cId="1707654904" sldId="3847"/>
        </pc:sldMkLst>
      </pc:sldChg>
      <pc:sldChg chg="addSp delSp modSp add replId">
        <pc:chgData name="Tuyen Nguyen" userId="S::tnguye36@syr.edu::87132e54-5c56-4b0f-936f-70eb11fbfb18" providerId="AD" clId="Web-{5A631296-532B-D428-72CC-78CC5C0B298D}" dt="2022-11-29T22:21:18.461" v="658" actId="20577"/>
        <pc:sldMkLst>
          <pc:docMk/>
          <pc:sldMk cId="2476246961" sldId="3847"/>
        </pc:sldMkLst>
        <pc:spChg chg="mod">
          <ac:chgData name="Tuyen Nguyen" userId="S::tnguye36@syr.edu::87132e54-5c56-4b0f-936f-70eb11fbfb18" providerId="AD" clId="Web-{5A631296-532B-D428-72CC-78CC5C0B298D}" dt="2022-11-29T22:14:15.247" v="542" actId="14100"/>
          <ac:spMkLst>
            <pc:docMk/>
            <pc:sldMk cId="2476246961" sldId="3847"/>
            <ac:spMk id="4" creationId="{7B290457-2071-4F7C-9327-CE85A282B4D5}"/>
          </ac:spMkLst>
        </pc:spChg>
        <pc:spChg chg="mod">
          <ac:chgData name="Tuyen Nguyen" userId="S::tnguye36@syr.edu::87132e54-5c56-4b0f-936f-70eb11fbfb18" providerId="AD" clId="Web-{5A631296-532B-D428-72CC-78CC5C0B298D}" dt="2022-11-29T22:21:18.461" v="658" actId="20577"/>
          <ac:spMkLst>
            <pc:docMk/>
            <pc:sldMk cId="2476246961" sldId="3847"/>
            <ac:spMk id="5" creationId="{B67B1E24-2840-4BB0-AE5A-2320A01CB80F}"/>
          </ac:spMkLst>
        </pc:spChg>
        <pc:picChg chg="add mod">
          <ac:chgData name="Tuyen Nguyen" userId="S::tnguye36@syr.edu::87132e54-5c56-4b0f-936f-70eb11fbfb18" providerId="AD" clId="Web-{5A631296-532B-D428-72CC-78CC5C0B298D}" dt="2022-11-29T22:13:40.559" v="526" actId="1076"/>
          <ac:picMkLst>
            <pc:docMk/>
            <pc:sldMk cId="2476246961" sldId="3847"/>
            <ac:picMk id="2" creationId="{8F1975F0-7BFC-CB12-3AA6-D37CE4777CE8}"/>
          </ac:picMkLst>
        </pc:picChg>
        <pc:picChg chg="del">
          <ac:chgData name="Tuyen Nguyen" userId="S::tnguye36@syr.edu::87132e54-5c56-4b0f-936f-70eb11fbfb18" providerId="AD" clId="Web-{5A631296-532B-D428-72CC-78CC5C0B298D}" dt="2022-11-29T22:11:36.072" v="509"/>
          <ac:picMkLst>
            <pc:docMk/>
            <pc:sldMk cId="2476246961" sldId="3847"/>
            <ac:picMk id="9" creationId="{2837523E-AFB3-4E17-B613-F7CDC0CB00B1}"/>
          </ac:picMkLst>
        </pc:picChg>
      </pc:sldChg>
      <pc:sldChg chg="add del replId">
        <pc:chgData name="Tuyen Nguyen" userId="S::tnguye36@syr.edu::87132e54-5c56-4b0f-936f-70eb11fbfb18" providerId="AD" clId="Web-{5A631296-532B-D428-72CC-78CC5C0B298D}" dt="2022-11-29T23:34:04.955" v="807"/>
        <pc:sldMkLst>
          <pc:docMk/>
          <pc:sldMk cId="3501970338" sldId="3848"/>
        </pc:sldMkLst>
      </pc:sldChg>
      <pc:sldChg chg="addSp delSp modSp add replId">
        <pc:chgData name="Tuyen Nguyen" userId="S::tnguye36@syr.edu::87132e54-5c56-4b0f-936f-70eb11fbfb18" providerId="AD" clId="Web-{5A631296-532B-D428-72CC-78CC5C0B298D}" dt="2022-11-29T22:32:12.789" v="803" actId="20577"/>
        <pc:sldMkLst>
          <pc:docMk/>
          <pc:sldMk cId="3413221868" sldId="3849"/>
        </pc:sldMkLst>
        <pc:spChg chg="mod">
          <ac:chgData name="Tuyen Nguyen" userId="S::tnguye36@syr.edu::87132e54-5c56-4b0f-936f-70eb11fbfb18" providerId="AD" clId="Web-{5A631296-532B-D428-72CC-78CC5C0B298D}" dt="2022-11-29T22:22:00.368" v="662" actId="20577"/>
          <ac:spMkLst>
            <pc:docMk/>
            <pc:sldMk cId="3413221868" sldId="3849"/>
            <ac:spMk id="4" creationId="{7B290457-2071-4F7C-9327-CE85A282B4D5}"/>
          </ac:spMkLst>
        </pc:spChg>
        <pc:spChg chg="mod ord">
          <ac:chgData name="Tuyen Nguyen" userId="S::tnguye36@syr.edu::87132e54-5c56-4b0f-936f-70eb11fbfb18" providerId="AD" clId="Web-{5A631296-532B-D428-72CC-78CC5C0B298D}" dt="2022-11-29T22:32:12.789" v="803" actId="20577"/>
          <ac:spMkLst>
            <pc:docMk/>
            <pc:sldMk cId="3413221868" sldId="3849"/>
            <ac:spMk id="5" creationId="{B67B1E24-2840-4BB0-AE5A-2320A01CB80F}"/>
          </ac:spMkLst>
        </pc:spChg>
        <pc:picChg chg="del">
          <ac:chgData name="Tuyen Nguyen" userId="S::tnguye36@syr.edu::87132e54-5c56-4b0f-936f-70eb11fbfb18" providerId="AD" clId="Web-{5A631296-532B-D428-72CC-78CC5C0B298D}" dt="2022-11-29T22:22:02.305" v="663"/>
          <ac:picMkLst>
            <pc:docMk/>
            <pc:sldMk cId="3413221868" sldId="3849"/>
            <ac:picMk id="2" creationId="{8F1975F0-7BFC-CB12-3AA6-D37CE4777CE8}"/>
          </ac:picMkLst>
        </pc:picChg>
        <pc:picChg chg="add mod">
          <ac:chgData name="Tuyen Nguyen" userId="S::tnguye36@syr.edu::87132e54-5c56-4b0f-936f-70eb11fbfb18" providerId="AD" clId="Web-{5A631296-532B-D428-72CC-78CC5C0B298D}" dt="2022-11-29T22:23:31.401" v="689" actId="1076"/>
          <ac:picMkLst>
            <pc:docMk/>
            <pc:sldMk cId="3413221868" sldId="3849"/>
            <ac:picMk id="3" creationId="{81F80515-5D37-0DEB-F509-7CD259FC8DAD}"/>
          </ac:picMkLst>
        </pc:picChg>
      </pc:sldChg>
      <pc:sldChg chg="modSp add ord replId">
        <pc:chgData name="Tuyen Nguyen" userId="S::tnguye36@syr.edu::87132e54-5c56-4b0f-936f-70eb11fbfb18" providerId="AD" clId="Web-{5A631296-532B-D428-72CC-78CC5C0B298D}" dt="2022-11-29T22:30:15.942" v="783" actId="20577"/>
        <pc:sldMkLst>
          <pc:docMk/>
          <pc:sldMk cId="1057088745" sldId="3850"/>
        </pc:sldMkLst>
        <pc:spChg chg="mod">
          <ac:chgData name="Tuyen Nguyen" userId="S::tnguye36@syr.edu::87132e54-5c56-4b0f-936f-70eb11fbfb18" providerId="AD" clId="Web-{5A631296-532B-D428-72CC-78CC5C0B298D}" dt="2022-11-29T22:30:15.942" v="783" actId="20577"/>
          <ac:spMkLst>
            <pc:docMk/>
            <pc:sldMk cId="1057088745" sldId="3850"/>
            <ac:spMk id="2" creationId="{1EFC037F-9B04-45A9-8AE6-A8517884947F}"/>
          </ac:spMkLst>
        </pc:spChg>
      </pc:sldChg>
    </pc:docChg>
  </pc:docChgLst>
  <pc:docChgLst>
    <pc:chgData name="Nicholas Nguyen" userId="S::nnguye27@syr.edu::ded030a1-b2c2-49c0-9cba-6f93e5f55fcf" providerId="AD" clId="Web-{F25FE585-1471-1F35-6F0E-F088495588AA}"/>
    <pc:docChg chg="addSld delSld modSld">
      <pc:chgData name="Nicholas Nguyen" userId="S::nnguye27@syr.edu::ded030a1-b2c2-49c0-9cba-6f93e5f55fcf" providerId="AD" clId="Web-{F25FE585-1471-1F35-6F0E-F088495588AA}" dt="2022-11-30T23:57:46.759" v="245" actId="20577"/>
      <pc:docMkLst>
        <pc:docMk/>
      </pc:docMkLst>
      <pc:sldChg chg="add del replId">
        <pc:chgData name="Nicholas Nguyen" userId="S::nnguye27@syr.edu::ded030a1-b2c2-49c0-9cba-6f93e5f55fcf" providerId="AD" clId="Web-{F25FE585-1471-1F35-6F0E-F088495588AA}" dt="2022-11-30T22:20:54.260" v="2"/>
        <pc:sldMkLst>
          <pc:docMk/>
          <pc:sldMk cId="2026512326" sldId="3851"/>
        </pc:sldMkLst>
      </pc:sldChg>
      <pc:sldChg chg="addSp delSp modSp add replId">
        <pc:chgData name="Nicholas Nguyen" userId="S::nnguye27@syr.edu::ded030a1-b2c2-49c0-9cba-6f93e5f55fcf" providerId="AD" clId="Web-{F25FE585-1471-1F35-6F0E-F088495588AA}" dt="2022-11-30T23:57:46.759" v="245" actId="20577"/>
        <pc:sldMkLst>
          <pc:docMk/>
          <pc:sldMk cId="3298195372" sldId="3852"/>
        </pc:sldMkLst>
        <pc:spChg chg="mod">
          <ac:chgData name="Nicholas Nguyen" userId="S::nnguye27@syr.edu::ded030a1-b2c2-49c0-9cba-6f93e5f55fcf" providerId="AD" clId="Web-{F25FE585-1471-1F35-6F0E-F088495588AA}" dt="2022-11-30T23:18:37.254" v="35" actId="20577"/>
          <ac:spMkLst>
            <pc:docMk/>
            <pc:sldMk cId="3298195372" sldId="3852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F25FE585-1471-1F35-6F0E-F088495588AA}" dt="2022-11-30T23:57:46.759" v="245" actId="20577"/>
          <ac:spMkLst>
            <pc:docMk/>
            <pc:sldMk cId="3298195372" sldId="3852"/>
            <ac:spMk id="5" creationId="{B67B1E24-2840-4BB0-AE5A-2320A01CB80F}"/>
          </ac:spMkLst>
        </pc:spChg>
        <pc:picChg chg="add mod">
          <ac:chgData name="Nicholas Nguyen" userId="S::nnguye27@syr.edu::ded030a1-b2c2-49c0-9cba-6f93e5f55fcf" providerId="AD" clId="Web-{F25FE585-1471-1F35-6F0E-F088495588AA}" dt="2022-11-30T23:19:49.834" v="65" actId="1076"/>
          <ac:picMkLst>
            <pc:docMk/>
            <pc:sldMk cId="3298195372" sldId="3852"/>
            <ac:picMk id="2" creationId="{0892270A-B3ED-0843-5DE1-CAF5FF8F8AE1}"/>
          </ac:picMkLst>
        </pc:picChg>
        <pc:picChg chg="add del mod">
          <ac:chgData name="Nicholas Nguyen" userId="S::nnguye27@syr.edu::ded030a1-b2c2-49c0-9cba-6f93e5f55fcf" providerId="AD" clId="Web-{F25FE585-1471-1F35-6F0E-F088495588AA}" dt="2022-11-30T23:39:29.768" v="190"/>
          <ac:picMkLst>
            <pc:docMk/>
            <pc:sldMk cId="3298195372" sldId="3852"/>
            <ac:picMk id="3" creationId="{604903B7-EE3E-780B-75B2-E1268C1F6AA8}"/>
          </ac:picMkLst>
        </pc:picChg>
        <pc:picChg chg="del">
          <ac:chgData name="Nicholas Nguyen" userId="S::nnguye27@syr.edu::ded030a1-b2c2-49c0-9cba-6f93e5f55fcf" providerId="AD" clId="Web-{F25FE585-1471-1F35-6F0E-F088495588AA}" dt="2022-11-30T22:21:06.807" v="12"/>
          <ac:picMkLst>
            <pc:docMk/>
            <pc:sldMk cId="3298195372" sldId="3852"/>
            <ac:picMk id="3" creationId="{81F80515-5D37-0DEB-F509-7CD259FC8DAD}"/>
          </ac:picMkLst>
        </pc:picChg>
      </pc:sldChg>
      <pc:sldChg chg="addSp delSp modSp add replId">
        <pc:chgData name="Nicholas Nguyen" userId="S::nnguye27@syr.edu::ded030a1-b2c2-49c0-9cba-6f93e5f55fcf" providerId="AD" clId="Web-{F25FE585-1471-1F35-6F0E-F088495588AA}" dt="2022-11-30T23:56:03.257" v="240" actId="20577"/>
        <pc:sldMkLst>
          <pc:docMk/>
          <pc:sldMk cId="1827866698" sldId="3853"/>
        </pc:sldMkLst>
        <pc:spChg chg="mod">
          <ac:chgData name="Nicholas Nguyen" userId="S::nnguye27@syr.edu::ded030a1-b2c2-49c0-9cba-6f93e5f55fcf" providerId="AD" clId="Web-{F25FE585-1471-1F35-6F0E-F088495588AA}" dt="2022-11-30T23:20:30.616" v="84" actId="20577"/>
          <ac:spMkLst>
            <pc:docMk/>
            <pc:sldMk cId="1827866698" sldId="3853"/>
            <ac:spMk id="4" creationId="{7B290457-2071-4F7C-9327-CE85A282B4D5}"/>
          </ac:spMkLst>
        </pc:spChg>
        <pc:spChg chg="mod">
          <ac:chgData name="Nicholas Nguyen" userId="S::nnguye27@syr.edu::ded030a1-b2c2-49c0-9cba-6f93e5f55fcf" providerId="AD" clId="Web-{F25FE585-1471-1F35-6F0E-F088495588AA}" dt="2022-11-30T23:56:03.257" v="240" actId="20577"/>
          <ac:spMkLst>
            <pc:docMk/>
            <pc:sldMk cId="1827866698" sldId="3853"/>
            <ac:spMk id="5" creationId="{B67B1E24-2840-4BB0-AE5A-2320A01CB80F}"/>
          </ac:spMkLst>
        </pc:spChg>
        <pc:picChg chg="del">
          <ac:chgData name="Nicholas Nguyen" userId="S::nnguye27@syr.edu::ded030a1-b2c2-49c0-9cba-6f93e5f55fcf" providerId="AD" clId="Web-{F25FE585-1471-1F35-6F0E-F088495588AA}" dt="2022-11-30T23:20:31.319" v="85"/>
          <ac:picMkLst>
            <pc:docMk/>
            <pc:sldMk cId="1827866698" sldId="3853"/>
            <ac:picMk id="2" creationId="{0892270A-B3ED-0843-5DE1-CAF5FF8F8AE1}"/>
          </ac:picMkLst>
        </pc:picChg>
        <pc:picChg chg="add mod">
          <ac:chgData name="Nicholas Nguyen" userId="S::nnguye27@syr.edu::ded030a1-b2c2-49c0-9cba-6f93e5f55fcf" providerId="AD" clId="Web-{F25FE585-1471-1F35-6F0E-F088495588AA}" dt="2022-11-30T23:20:40.319" v="88" actId="14100"/>
          <ac:picMkLst>
            <pc:docMk/>
            <pc:sldMk cId="1827866698" sldId="3853"/>
            <ac:picMk id="3" creationId="{C2A98BB3-6EE8-503E-3E50-B9A4035E8E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4386" y="1928267"/>
            <a:ext cx="7310521" cy="18815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FOOD MART MEDIA TYPE COST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752" y="4636091"/>
            <a:ext cx="3354506" cy="17214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BY:</a:t>
            </a:r>
            <a:r>
              <a:rPr lang="en-US" dirty="0">
                <a:solidFill>
                  <a:srgbClr val="FFFFFF"/>
                </a:solidFill>
              </a:rPr>
              <a:t> Matthew Belizaire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       Nicholas Nguyen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       Tuyen Nguyen</a:t>
            </a:r>
          </a:p>
          <a:p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44BA821-CB1D-4DD0-8C01-2DAA4871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1" y="107547"/>
            <a:ext cx="3222882" cy="322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con&#10;&#10;Description automatically generated">
            <a:extLst>
              <a:ext uri="{FF2B5EF4-FFF2-40B4-BE49-F238E27FC236}">
                <a16:creationId xmlns:a16="http://schemas.microsoft.com/office/drawing/2014/main" id="{1E60FD84-7B3F-2E74-4312-5133D74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08" y="1296890"/>
            <a:ext cx="4993758" cy="23687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770429" cy="1343600"/>
          </a:xfrm>
        </p:spPr>
        <p:txBody>
          <a:bodyPr/>
          <a:lstStyle/>
          <a:p>
            <a:r>
              <a:rPr lang="en-US"/>
              <a:t>Association Rule Mining – </a:t>
            </a:r>
            <a:r>
              <a:rPr lang="en-US" b="1">
                <a:solidFill>
                  <a:srgbClr val="FF0000"/>
                </a:solidFill>
              </a:rPr>
              <a:t>RHS = Cost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5770999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Set up cost into 5 categories:</a:t>
            </a:r>
          </a:p>
          <a:p>
            <a:pPr marL="571500" lvl="1"/>
            <a:r>
              <a:rPr lang="en-US"/>
              <a:t>0-55</a:t>
            </a:r>
          </a:p>
          <a:p>
            <a:pPr marL="571500" lvl="1"/>
            <a:r>
              <a:rPr lang="en-US"/>
              <a:t>56-80</a:t>
            </a:r>
          </a:p>
          <a:p>
            <a:pPr marL="571500" lvl="1">
              <a:buChar char="•"/>
            </a:pPr>
            <a:r>
              <a:rPr lang="en-US"/>
              <a:t>81-105</a:t>
            </a:r>
          </a:p>
          <a:p>
            <a:pPr marL="571500" lvl="1"/>
            <a:r>
              <a:rPr lang="en-US"/>
              <a:t>106-130</a:t>
            </a:r>
          </a:p>
          <a:p>
            <a:pPr marL="571500" lvl="1"/>
            <a:r>
              <a:rPr lang="en-US"/>
              <a:t>131+</a:t>
            </a:r>
          </a:p>
          <a:p>
            <a:pPr marL="342900" indent="-342900">
              <a:buChar char="•"/>
            </a:pPr>
            <a:r>
              <a:rPr lang="en-US" sz="2000"/>
              <a:t>When {cost = 56 –80}</a:t>
            </a:r>
          </a:p>
          <a:p>
            <a:pPr marL="571500" lvl="1"/>
            <a:r>
              <a:rPr lang="en-US" err="1"/>
              <a:t>Media_type</a:t>
            </a:r>
            <a:r>
              <a:rPr lang="en-US"/>
              <a:t> = Product </a:t>
            </a:r>
            <a:r>
              <a:rPr lang="en-US" err="1"/>
              <a:t>Attachement</a:t>
            </a:r>
            <a:r>
              <a:rPr lang="en-US"/>
              <a:t> mostly</a:t>
            </a:r>
          </a:p>
          <a:p>
            <a:pPr marL="571500" lvl="1"/>
            <a:r>
              <a:rPr lang="en-US" err="1"/>
              <a:t>Promotion_name</a:t>
            </a:r>
            <a:r>
              <a:rPr lang="en-US"/>
              <a:t> = I Can't Believe It Sale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7EBE30B5-945B-321A-4A16-0A8B544B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59" y="5428652"/>
            <a:ext cx="8272130" cy="139671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812C8FE-422F-A80D-D3EC-82744203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470" y="370544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72207" cy="1343600"/>
          </a:xfrm>
        </p:spPr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5159627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Divided dataset into training/testing dataset</a:t>
            </a:r>
          </a:p>
          <a:p>
            <a:pPr marL="342900" indent="-342900">
              <a:buChar char="•"/>
            </a:pPr>
            <a:r>
              <a:rPr lang="en-US" sz="2000"/>
              <a:t>Predict the testing dataset</a:t>
            </a:r>
          </a:p>
          <a:p>
            <a:pPr marL="342900" indent="-342900">
              <a:buChar char="•"/>
            </a:pPr>
            <a:r>
              <a:rPr lang="en-US" sz="2000"/>
              <a:t>Plot the decision tree</a:t>
            </a:r>
          </a:p>
          <a:p>
            <a:pPr marL="571500" lvl="1"/>
            <a:r>
              <a:rPr lang="en-US"/>
              <a:t>Top notch: Daily Paper, Radio</a:t>
            </a:r>
          </a:p>
          <a:p>
            <a:pPr marL="571500" lvl="1"/>
            <a:r>
              <a:rPr lang="en-US"/>
              <a:t>Whether cost is &gt;= 59</a:t>
            </a:r>
          </a:p>
          <a:p>
            <a:pPr marL="800100" lvl="2"/>
            <a:r>
              <a:rPr lang="en-US" sz="2000"/>
              <a:t>88%: Daily Paper, Radio</a:t>
            </a:r>
          </a:p>
          <a:p>
            <a:pPr marL="800100" lvl="2"/>
            <a:r>
              <a:rPr lang="en-US" sz="2000"/>
              <a:t>12%: Daily Paper, Radio, TV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CDF65421-0240-AC86-78EF-4CA39DF2D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82" y="947107"/>
            <a:ext cx="5383618" cy="1667693"/>
          </a:xfrm>
          <a:prstGeom prst="rect">
            <a:avLst/>
          </a:prstGeom>
        </p:spPr>
      </p:pic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537FDF9B-7022-3B42-214C-90FF3BE0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82" y="2811733"/>
            <a:ext cx="5383618" cy="3485090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21451FB8-FBFB-3CC4-AE4A-143EBD1EB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40" y="4879368"/>
            <a:ext cx="1971793" cy="18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FDAC796A-BE10-3F0F-96C9-E4168D8B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7" y="4757183"/>
            <a:ext cx="3700130" cy="2057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72207" cy="1343600"/>
          </a:xfrm>
        </p:spPr>
        <p:txBody>
          <a:bodyPr/>
          <a:lstStyle/>
          <a:p>
            <a:r>
              <a:rPr lang="en-US"/>
              <a:t>K-Means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5159627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Remove </a:t>
            </a:r>
            <a:r>
              <a:rPr lang="en-US" sz="2000" err="1"/>
              <a:t>media_type</a:t>
            </a:r>
            <a:r>
              <a:rPr lang="en-US" sz="2000"/>
              <a:t> for cluster purposes</a:t>
            </a:r>
          </a:p>
          <a:p>
            <a:pPr marL="342900" indent="-342900">
              <a:buChar char="•"/>
            </a:pPr>
            <a:r>
              <a:rPr lang="en-US" sz="2000"/>
              <a:t>Run with different k values</a:t>
            </a:r>
          </a:p>
          <a:p>
            <a:pPr marL="342900" indent="-342900">
              <a:buChar char="•"/>
            </a:pPr>
            <a:r>
              <a:rPr lang="en-US" sz="2000"/>
              <a:t>K= 4</a:t>
            </a:r>
          </a:p>
          <a:p>
            <a:pPr marL="571500" lvl="1"/>
            <a:r>
              <a:rPr lang="en-US"/>
              <a:t>No cluster 3 for Bulk Mail</a:t>
            </a:r>
          </a:p>
          <a:p>
            <a:pPr marL="342900" indent="-342900">
              <a:buChar char="•"/>
            </a:pPr>
            <a:r>
              <a:rPr lang="en-US" sz="2000"/>
              <a:t>K = 6</a:t>
            </a:r>
          </a:p>
          <a:p>
            <a:pPr marL="571500" lvl="1"/>
            <a:r>
              <a:rPr lang="en-US"/>
              <a:t>No cluster 3 for Bulk Mail</a:t>
            </a:r>
          </a:p>
          <a:p>
            <a:pPr marL="571500" lvl="1"/>
            <a:r>
              <a:rPr lang="en-US"/>
              <a:t>No cluster 6 for Daily Paper</a:t>
            </a:r>
          </a:p>
          <a:p>
            <a:pPr marL="342900" indent="-342900">
              <a:buChar char="•"/>
            </a:pPr>
            <a:endParaRPr lang="en-US" sz="2000"/>
          </a:p>
          <a:p>
            <a:pPr marL="342900" indent="-342900"/>
            <a:endParaRPr lang="en-US"/>
          </a:p>
          <a:p>
            <a:pPr marL="571500"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F44E35F-E2FA-3545-9215-91241EB7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12" y="709253"/>
            <a:ext cx="3868479" cy="302944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B625FD1-2BA0-9B6D-0CA0-7087FB053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843" y="3739402"/>
            <a:ext cx="3930501" cy="30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72207" cy="134360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10059464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/>
              <a:t>With analysis methods, Food Mart:</a:t>
            </a:r>
          </a:p>
          <a:p>
            <a:pPr marL="571500" lvl="1"/>
            <a:r>
              <a:rPr lang="en-US"/>
              <a:t>Realize how effective each media type is</a:t>
            </a:r>
          </a:p>
          <a:p>
            <a:pPr marL="571500" lvl="1"/>
            <a:r>
              <a:rPr lang="en-US"/>
              <a:t>Direct to which media type is suitable for group of customers</a:t>
            </a:r>
          </a:p>
          <a:p>
            <a:pPr marL="342900" indent="-342900">
              <a:buChar char="•"/>
            </a:pPr>
            <a:r>
              <a:rPr lang="en-US" sz="2000"/>
              <a:t>Ex: Association Rule Mining</a:t>
            </a:r>
          </a:p>
          <a:p>
            <a:pPr marL="571500" lvl="1" indent="-342900"/>
            <a:r>
              <a:rPr lang="en-US"/>
              <a:t>Cost: 56 – 80</a:t>
            </a:r>
          </a:p>
          <a:p>
            <a:pPr marL="800100" lvl="2" indent="-342900"/>
            <a:r>
              <a:rPr lang="en-US" sz="2000" err="1"/>
              <a:t>Media_type</a:t>
            </a:r>
            <a:r>
              <a:rPr lang="en-US" sz="2000"/>
              <a:t>: Product Attachment</a:t>
            </a:r>
          </a:p>
          <a:p>
            <a:pPr marL="342900" indent="-342900">
              <a:buChar char="•"/>
            </a:pPr>
            <a:r>
              <a:rPr lang="en-US" sz="2000"/>
              <a:t>Ex: Decision Tree</a:t>
            </a:r>
          </a:p>
          <a:p>
            <a:pPr marL="571500" lvl="1" indent="-342900"/>
            <a:r>
              <a:rPr lang="en-US"/>
              <a:t>Based on range of cost,</a:t>
            </a:r>
          </a:p>
          <a:p>
            <a:pPr marL="800100" lvl="2" indent="-342900"/>
            <a:r>
              <a:rPr lang="en-US" sz="2000"/>
              <a:t>Focus on which media type</a:t>
            </a:r>
          </a:p>
          <a:p>
            <a:pPr marL="342900" indent="-342900">
              <a:buChar char="•"/>
            </a:pPr>
            <a:endParaRPr lang="en-US" sz="2000"/>
          </a:p>
          <a:p>
            <a:pPr marL="342900" indent="-342900"/>
            <a:endParaRPr lang="en-US"/>
          </a:p>
          <a:p>
            <a:pPr marL="571500"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5" descr="A picture containing text, outdoor, sign, scene&#10;&#10;Description automatically generated">
            <a:extLst>
              <a:ext uri="{FF2B5EF4-FFF2-40B4-BE49-F238E27FC236}">
                <a16:creationId xmlns:a16="http://schemas.microsoft.com/office/drawing/2014/main" id="{796804C2-8C06-9EE5-4C4C-85DC5539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865" y="3076354"/>
            <a:ext cx="5392479" cy="3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8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9/3/20XX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dirty="0" smtClean="0"/>
              <a:pPr lvl="0"/>
              <a:t>14</a:t>
            </a:fld>
            <a:endParaRPr lang="en-US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872241-1429-7D68-CDD2-86DF62929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Any questions?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77" y="1693690"/>
            <a:ext cx="5354762" cy="3600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Convenience store industry:</a:t>
            </a:r>
          </a:p>
          <a:p>
            <a:pPr marL="571500" lvl="1"/>
            <a:r>
              <a:rPr lang="en-US" dirty="0"/>
              <a:t>Revenue: $37.3 </a:t>
            </a:r>
            <a:r>
              <a:rPr lang="en-US" dirty="0" err="1"/>
              <a:t>bil</a:t>
            </a:r>
            <a:r>
              <a:rPr lang="en-US" dirty="0"/>
              <a:t> in 2022</a:t>
            </a:r>
          </a:p>
          <a:p>
            <a:pPr marL="571500" lvl="1"/>
            <a:r>
              <a:rPr lang="en-US" dirty="0"/>
              <a:t>Increase to 1.8% in market size</a:t>
            </a:r>
          </a:p>
          <a:p>
            <a:pPr marL="571500" lvl="1"/>
            <a:r>
              <a:rPr lang="en-US" dirty="0"/>
              <a:t>Grown 3.1% per year</a:t>
            </a:r>
          </a:p>
          <a:p>
            <a:pPr marL="571500" lvl="1"/>
            <a:r>
              <a:rPr lang="en-US" dirty="0"/>
              <a:t>27th ranked Retail Trade industry</a:t>
            </a:r>
          </a:p>
          <a:p>
            <a:pPr marL="571500" lvl="1"/>
            <a:r>
              <a:rPr lang="en-US" dirty="0">
                <a:ea typeface="+mn-lt"/>
                <a:cs typeface="+mn-lt"/>
              </a:rPr>
              <a:t>Highly competitive</a:t>
            </a:r>
          </a:p>
          <a:p>
            <a:pPr marL="342900" indent="-342900"/>
            <a:r>
              <a:rPr lang="en-US" sz="2000" dirty="0"/>
              <a:t> </a:t>
            </a:r>
            <a:r>
              <a:rPr lang="en-US" sz="2000" b="1" dirty="0">
                <a:solidFill>
                  <a:srgbClr val="FF0000"/>
                </a:solidFill>
              </a:rPr>
              <a:t>Purpose:</a:t>
            </a:r>
            <a:r>
              <a:rPr lang="en-US" sz="2000" dirty="0"/>
              <a:t> </a:t>
            </a:r>
            <a:r>
              <a:rPr lang="en-US" sz="2000" dirty="0">
                <a:ea typeface="+mn-lt"/>
                <a:cs typeface="+mn-lt"/>
              </a:rPr>
              <a:t>understands about the predicted cost that Food Mart spends on their media types in order to get the right customer segmentation.</a:t>
            </a:r>
          </a:p>
          <a:p>
            <a:pPr marL="1028700" lvl="3"/>
            <a:endParaRPr lang="en-US"/>
          </a:p>
          <a:p>
            <a:pPr marL="342900" indent="-342900"/>
            <a:endParaRPr lang="en-US"/>
          </a:p>
          <a:p>
            <a:pPr marL="342900" lvl="1" indent="0">
              <a:buNone/>
            </a:pPr>
            <a:endParaRPr lang="en-US"/>
          </a:p>
          <a:p>
            <a:pPr marL="571500" lvl="1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tore front on a street corner&#10;&#10;Description automatically generated with medium confidence">
            <a:extLst>
              <a:ext uri="{FF2B5EF4-FFF2-40B4-BE49-F238E27FC236}">
                <a16:creationId xmlns:a16="http://schemas.microsoft.com/office/drawing/2014/main" id="{E072BFDF-412E-4DA8-AC00-823E4A83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163" y="1627464"/>
            <a:ext cx="5709593" cy="3825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0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003806"/>
            <a:ext cx="5806440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Dataset:</a:t>
            </a:r>
          </a:p>
          <a:p>
            <a:pPr marL="571500" lvl="1" indent="-342900"/>
            <a:r>
              <a:rPr lang="en-US"/>
              <a:t>60,428 observations of 40 variables</a:t>
            </a:r>
          </a:p>
          <a:p>
            <a:pPr marL="571500" lvl="1" indent="-342900"/>
            <a:r>
              <a:rPr lang="en-US"/>
              <a:t>Comparison of media types gathered by costs, promotion names, stores, customers' information, etc.</a:t>
            </a:r>
          </a:p>
          <a:p>
            <a:pPr marL="571500" lvl="1" indent="-342900"/>
            <a:r>
              <a:rPr lang="en-US" b="1"/>
              <a:t>Source</a:t>
            </a:r>
            <a:r>
              <a:rPr lang="en-US"/>
              <a:t>: https://www.kaggle.com/code/firefoxmetzger/food-mart-campaign-cost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837523E-AFB3-4E17-B613-F7CDC0CB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528" y="2127023"/>
            <a:ext cx="5564510" cy="3384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6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Structure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5177347" cy="4352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/>
              <a:t>Remove countries which are not the United States</a:t>
            </a:r>
          </a:p>
          <a:p>
            <a:pPr marL="342900" indent="-342900">
              <a:buChar char="•"/>
            </a:pPr>
            <a:r>
              <a:rPr lang="en-US"/>
              <a:t>Remove duplicate and unhelpful columns or information</a:t>
            </a:r>
          </a:p>
          <a:p>
            <a:pPr marL="342900" indent="-342900">
              <a:buChar char="•"/>
            </a:pPr>
            <a:r>
              <a:rPr lang="en-US"/>
              <a:t>No missing data</a:t>
            </a:r>
          </a:p>
          <a:p>
            <a:pPr marL="342900" indent="-342900">
              <a:buChar char="•"/>
            </a:pPr>
            <a:r>
              <a:rPr lang="en-US"/>
              <a:t>Depending on which analysis method --&gt; Might need to remove more variables</a:t>
            </a:r>
          </a:p>
          <a:p>
            <a:pPr marL="342900" indent="-342900">
              <a:buChar char="•"/>
            </a:pPr>
            <a:r>
              <a:rPr lang="en-US"/>
              <a:t>Focus on the correlation between </a:t>
            </a:r>
            <a:r>
              <a:rPr lang="en-US" err="1"/>
              <a:t>media_type</a:t>
            </a:r>
            <a:r>
              <a:rPr lang="en-US"/>
              <a:t> and cost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1DD69234-3894-5658-B4A7-DD325B41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89" y="1812982"/>
            <a:ext cx="6296245" cy="38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9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Data Viz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72207" cy="1343600"/>
          </a:xfrm>
        </p:spPr>
        <p:txBody>
          <a:bodyPr/>
          <a:lstStyle/>
          <a:p>
            <a:r>
              <a:rPr lang="en-US"/>
              <a:t>Unit Sales By Food Department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950644"/>
            <a:ext cx="5177347" cy="3404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Meat, Seafood department -&gt; lowest unit sales</a:t>
            </a:r>
          </a:p>
          <a:p>
            <a:pPr marL="342900" indent="-342900">
              <a:buChar char="•"/>
            </a:pPr>
            <a:r>
              <a:rPr lang="en-US"/>
              <a:t>Produce, Snack Foods department -&gt; highest unit sales</a:t>
            </a:r>
          </a:p>
          <a:p>
            <a:r>
              <a:rPr lang="en-US" b="1">
                <a:solidFill>
                  <a:srgbClr val="FF0000"/>
                </a:solidFill>
              </a:rPr>
              <a:t>=&gt;</a:t>
            </a:r>
            <a:r>
              <a:rPr lang="en-US"/>
              <a:t> Understandable for convenience store.</a:t>
            </a:r>
          </a:p>
          <a:p>
            <a:pPr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F1975F0-7BFC-CB12-3AA6-D37CE477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894" y="1718435"/>
            <a:ext cx="5622851" cy="386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7472207" cy="1343600"/>
          </a:xfrm>
        </p:spPr>
        <p:txBody>
          <a:bodyPr/>
          <a:lstStyle/>
          <a:p>
            <a:r>
              <a:rPr lang="en-US"/>
              <a:t>Cost By Media Type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1F80515-5D37-0DEB-F509-7CD259FC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86" y="1545277"/>
            <a:ext cx="6287386" cy="434337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54" y="1613946"/>
            <a:ext cx="5159627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Combined several media types or only used 1 method</a:t>
            </a:r>
          </a:p>
          <a:p>
            <a:pPr marL="342900" indent="-342900">
              <a:buChar char="•"/>
            </a:pPr>
            <a:r>
              <a:rPr lang="en-US"/>
              <a:t>Highest cost: Daily Paper, Radio</a:t>
            </a:r>
          </a:p>
          <a:p>
            <a:pPr marL="342900" indent="-342900">
              <a:buChar char="•"/>
            </a:pPr>
            <a:r>
              <a:rPr lang="en-US">
                <a:solidFill>
                  <a:srgbClr val="000000"/>
                </a:solidFill>
              </a:rPr>
              <a:t>Lowest cost: TV</a:t>
            </a:r>
          </a:p>
          <a:p>
            <a:pPr marL="571500" lvl="1" indent="-342900"/>
            <a:r>
              <a:rPr lang="en-US"/>
              <a:t>Target group: not spend time on TV</a:t>
            </a:r>
          </a:p>
          <a:p>
            <a:pPr marL="571500" lvl="2" indent="0">
              <a:buNone/>
            </a:pPr>
            <a:r>
              <a:rPr lang="en-US" b="1">
                <a:solidFill>
                  <a:srgbClr val="FF0000"/>
                </a:solidFill>
              </a:rPr>
              <a:t>=&gt;</a:t>
            </a:r>
            <a:r>
              <a:rPr lang="en-US"/>
              <a:t> Spend less on TV marketing only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Analysis Method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7DFF2C-CA3D-4072-F801-72D6C791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719" y="1601418"/>
            <a:ext cx="3158933" cy="177099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Supp = 0.002 and conf = 0.5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3DA5FA-0B3F-54FB-7B44-B2EE1B8BB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2732" y="1433070"/>
            <a:ext cx="2848816" cy="327725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Supp = 0.2 and conf = 0.8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1405FEB4-0065-16D7-D005-5638C49463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29391" y="2151786"/>
            <a:ext cx="3758053" cy="3274529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984253-A0C2-69D5-6A5E-C95BDB8E9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9799" y="1503954"/>
            <a:ext cx="3017165" cy="212543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Supp = 0.11 and conf = 0.8</a:t>
            </a: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04A18B33-D321-19B4-4CC6-E0918B6747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247359" y="2153698"/>
            <a:ext cx="3818654" cy="3276174"/>
          </a:xfr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E186E7F-A09A-8AE8-20F8-C7A6D1EB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90" y="2157574"/>
            <a:ext cx="3895061" cy="32612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3707E2-6540-AAD1-4E7B-025EFB07DEA7}"/>
              </a:ext>
            </a:extLst>
          </p:cNvPr>
          <p:cNvSpPr/>
          <p:nvPr/>
        </p:nvSpPr>
        <p:spPr>
          <a:xfrm>
            <a:off x="1191677" y="5590735"/>
            <a:ext cx="1768591" cy="47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Many Rules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219B2-5A6D-CBF7-D53E-1CE7CBAE6261}"/>
              </a:ext>
            </a:extLst>
          </p:cNvPr>
          <p:cNvSpPr/>
          <p:nvPr/>
        </p:nvSpPr>
        <p:spPr>
          <a:xfrm>
            <a:off x="5207218" y="5591282"/>
            <a:ext cx="2342444" cy="479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Not Enough Rules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000B7A-4512-A75C-7971-FF134C6EE45E}"/>
              </a:ext>
            </a:extLst>
          </p:cNvPr>
          <p:cNvSpPr/>
          <p:nvPr/>
        </p:nvSpPr>
        <p:spPr>
          <a:xfrm>
            <a:off x="9128465" y="5591282"/>
            <a:ext cx="2116667" cy="47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Enough Rules</a:t>
            </a:r>
          </a:p>
        </p:txBody>
      </p:sp>
    </p:spTree>
    <p:extLst>
      <p:ext uri="{BB962C8B-B14F-4D97-AF65-F5344CB8AC3E}">
        <p14:creationId xmlns:p14="http://schemas.microsoft.com/office/powerpoint/2010/main" val="329819537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E031D801A82743BE5375253831850C" ma:contentTypeVersion="11" ma:contentTypeDescription="Create a new document." ma:contentTypeScope="" ma:versionID="9a48539542cfebabc7b56e36a6874428">
  <xsd:schema xmlns:xsd="http://www.w3.org/2001/XMLSchema" xmlns:xs="http://www.w3.org/2001/XMLSchema" xmlns:p="http://schemas.microsoft.com/office/2006/metadata/properties" xmlns:ns3="85d0e944-6af0-4037-a43c-968cf37f4d1f" xmlns:ns4="65fbce48-d454-40a5-ab1b-c57353c91349" targetNamespace="http://schemas.microsoft.com/office/2006/metadata/properties" ma:root="true" ma:fieldsID="43e47a5ac4ae99e3356e562c70cd5b9b" ns3:_="" ns4:_="">
    <xsd:import namespace="85d0e944-6af0-4037-a43c-968cf37f4d1f"/>
    <xsd:import namespace="65fbce48-d454-40a5-ab1b-c57353c913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0e944-6af0-4037-a43c-968cf37f4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bce48-d454-40a5-ab1b-c57353c91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5fbce48-d454-40a5-ab1b-c57353c91349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A9B4F9-D44F-4827-BFDE-FCE7B1DED1D2}">
  <ds:schemaRefs>
    <ds:schemaRef ds:uri="65fbce48-d454-40a5-ab1b-c57353c91349"/>
    <ds:schemaRef ds:uri="85d0e944-6af0-4037-a43c-968cf37f4d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65fbce48-d454-40a5-ab1b-c57353c91349"/>
    <ds:schemaRef ds:uri="85d0e944-6af0-4037-a43c-968cf37f4d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{B437E3FF-543C-4B0B-A83F-C2E0B7E78DE3}tf78504181_win32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ShapesVTI</vt:lpstr>
      <vt:lpstr>FOOD MART MEDIA TYPE COST PREDICTION</vt:lpstr>
      <vt:lpstr>Introduction</vt:lpstr>
      <vt:lpstr>Dataset Information</vt:lpstr>
      <vt:lpstr>Analyzing Structure Data</vt:lpstr>
      <vt:lpstr>Data Viz</vt:lpstr>
      <vt:lpstr>Unit Sales By Food Department</vt:lpstr>
      <vt:lpstr>Cost By Media Type</vt:lpstr>
      <vt:lpstr>Analysis Method</vt:lpstr>
      <vt:lpstr>Association Rule Mining</vt:lpstr>
      <vt:lpstr>Association Rule Mining – RHS = Cost</vt:lpstr>
      <vt:lpstr>Decision Tree</vt:lpstr>
      <vt:lpstr>K-Means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MART CAMPAIGN COST PREDICTION</dc:title>
  <dc:creator>Tuyen Nguyen</dc:creator>
  <cp:revision>10</cp:revision>
  <dcterms:created xsi:type="dcterms:W3CDTF">2022-11-07T21:56:23Z</dcterms:created>
  <dcterms:modified xsi:type="dcterms:W3CDTF">2022-12-10T15:50:09Z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0x01010039E031D801A82743BE5375253831850C</vt:lpwstr>
  </property>
</Properties>
</file>