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5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21B383-850C-2E47-B66C-D2E47326892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D523F8B-8F58-0446-A6FE-0E652D2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5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F6423-5ABE-D541-ACAB-567D6B0A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02" y="-142082"/>
            <a:ext cx="12307600" cy="7077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86394-D36B-FD4B-89CD-4A84E8EDD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3314" y="2818183"/>
            <a:ext cx="5198723" cy="48703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Nicholas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Phandinata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- 00039385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EBE041-B146-CF49-B13F-21A75DD36A7F}"/>
              </a:ext>
            </a:extLst>
          </p:cNvPr>
          <p:cNvSpPr txBox="1">
            <a:spLocks/>
          </p:cNvSpPr>
          <p:nvPr/>
        </p:nvSpPr>
        <p:spPr>
          <a:xfrm>
            <a:off x="3481227" y="1258946"/>
            <a:ext cx="7976170" cy="18027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Individual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-Java Android Programming-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1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AB2B-1C9C-ED4A-A5F7-17D303AA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762B3-3D69-0A49-BD08-E80BA6796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28" y="2589088"/>
            <a:ext cx="10778141" cy="3299797"/>
          </a:xfrm>
        </p:spPr>
      </p:pic>
    </p:spTree>
    <p:extLst>
      <p:ext uri="{BB962C8B-B14F-4D97-AF65-F5344CB8AC3E}">
        <p14:creationId xmlns:p14="http://schemas.microsoft.com/office/powerpoint/2010/main" val="4561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3A04-A222-0C4D-854B-016AF3EA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5203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116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3A04-A222-0C4D-854B-016AF3EA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52033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~ Thank You ~</a:t>
            </a:r>
          </a:p>
        </p:txBody>
      </p:sp>
    </p:spTree>
    <p:extLst>
      <p:ext uri="{BB962C8B-B14F-4D97-AF65-F5344CB8AC3E}">
        <p14:creationId xmlns:p14="http://schemas.microsoft.com/office/powerpoint/2010/main" val="2223277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{021E6338-5D95-3A4C-84D5-277040C5A9BC}tf10001121</Template>
  <TotalTime>190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2</vt:lpstr>
      <vt:lpstr>Quotable</vt:lpstr>
      <vt:lpstr> Nicholas Phandinata - 00039385</vt:lpstr>
      <vt:lpstr>ERD</vt:lpstr>
      <vt:lpstr>Live Demo</vt:lpstr>
      <vt:lpstr>~ Thank You 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JAVARENT</cp:lastModifiedBy>
  <cp:revision>3</cp:revision>
  <dcterms:created xsi:type="dcterms:W3CDTF">2022-02-13T16:53:16Z</dcterms:created>
  <dcterms:modified xsi:type="dcterms:W3CDTF">2022-02-14T04:27:59Z</dcterms:modified>
</cp:coreProperties>
</file>