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D9E8063-52CB-0E45-ADB0-1594EEAD588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27CC8E-9990-734E-A481-9BF47351C69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77627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8063-52CB-0E45-ADB0-1594EEAD588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CC8E-9990-734E-A481-9BF47351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5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8063-52CB-0E45-ADB0-1594EEAD588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CC8E-9990-734E-A481-9BF47351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5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8063-52CB-0E45-ADB0-1594EEAD588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CC8E-9990-734E-A481-9BF47351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8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8063-52CB-0E45-ADB0-1594EEAD588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27CC8E-9990-734E-A481-9BF47351C6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55185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8063-52CB-0E45-ADB0-1594EEAD588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CC8E-9990-734E-A481-9BF47351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8063-52CB-0E45-ADB0-1594EEAD588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CC8E-9990-734E-A481-9BF47351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4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8063-52CB-0E45-ADB0-1594EEAD588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CC8E-9990-734E-A481-9BF47351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3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8063-52CB-0E45-ADB0-1594EEAD588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CC8E-9990-734E-A481-9BF47351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9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8063-52CB-0E45-ADB0-1594EEAD588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27CC8E-9990-734E-A481-9BF47351C6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00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8063-52CB-0E45-ADB0-1594EEAD588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27CC8E-9990-734E-A481-9BF47351C6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249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D9E8063-52CB-0E45-ADB0-1594EEAD588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E27CC8E-9990-734E-A481-9BF47351C6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20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frontend.com/" TargetMode="External"/><Relationship Id="rId2" Type="http://schemas.openxmlformats.org/officeDocument/2006/relationships/hyperlink" Target="https://www.color-h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java.net/" TargetMode="External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getbootstrap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6CC812-B6DF-174C-A437-84FFB2CD4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384ABA-B3B7-924A-8736-29A50B99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0628" y="1208313"/>
            <a:ext cx="6313715" cy="242751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Spring Boot</a:t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Nicholas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Phandinata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39385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1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A5B0-D7B3-CF4C-9289-DB58760E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4246A-628B-B642-82B1-2A2F6491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6771"/>
            <a:ext cx="9601200" cy="3581400"/>
          </a:xfrm>
        </p:spPr>
        <p:txBody>
          <a:bodyPr/>
          <a:lstStyle/>
          <a:p>
            <a:r>
              <a:rPr lang="en-US" dirty="0"/>
              <a:t>MySQL (XAMPP)</a:t>
            </a:r>
          </a:p>
          <a:p>
            <a:r>
              <a:rPr lang="en-US" dirty="0" err="1"/>
              <a:t>db_springboot</a:t>
            </a:r>
            <a:endParaRPr lang="en-US" dirty="0"/>
          </a:p>
          <a:p>
            <a:r>
              <a:rPr lang="en-US" dirty="0"/>
              <a:t>2 Tables: </a:t>
            </a:r>
            <a:r>
              <a:rPr lang="en-US" dirty="0" err="1"/>
              <a:t>Todos</a:t>
            </a:r>
            <a:r>
              <a:rPr lang="en-US" dirty="0"/>
              <a:t> (CRUD Operation) &amp; User (Login/logout)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8EDDF-D1A7-B54C-BE04-F02ABFE74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6" t="4061" r="6384" b="8634"/>
          <a:stretch/>
        </p:blipFill>
        <p:spPr>
          <a:xfrm>
            <a:off x="3233057" y="3974656"/>
            <a:ext cx="2239736" cy="1718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22A73-4459-4446-B228-EB555869B6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6" t="4371"/>
          <a:stretch/>
        </p:blipFill>
        <p:spPr>
          <a:xfrm>
            <a:off x="6904264" y="3974656"/>
            <a:ext cx="2239736" cy="18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3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B81F-C03E-634D-930D-988BC1BB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Depedencies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FAF4-3FF7-EE42-98BD-7464FDD11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Spring Boot Starter Security</a:t>
            </a:r>
          </a:p>
          <a:p>
            <a:r>
              <a:rPr lang="en-US" dirty="0" err="1"/>
              <a:t>Thymeleaf</a:t>
            </a:r>
            <a:r>
              <a:rPr lang="en-US" dirty="0"/>
              <a:t> Spring Security</a:t>
            </a:r>
          </a:p>
          <a:p>
            <a:r>
              <a:rPr lang="en-US" dirty="0"/>
              <a:t>Spring Boot Starter Web</a:t>
            </a:r>
          </a:p>
          <a:p>
            <a:r>
              <a:rPr lang="en-US" dirty="0"/>
              <a:t>Spring Boot Starter Data JPA</a:t>
            </a:r>
          </a:p>
          <a:p>
            <a:r>
              <a:rPr lang="en-US" dirty="0"/>
              <a:t>Spring Boot Starter </a:t>
            </a:r>
            <a:r>
              <a:rPr lang="en-US" dirty="0" err="1"/>
              <a:t>Thymeleaf</a:t>
            </a:r>
            <a:endParaRPr lang="en-US" dirty="0"/>
          </a:p>
          <a:p>
            <a:r>
              <a:rPr lang="en-US" dirty="0"/>
              <a:t>MySQL Connector</a:t>
            </a:r>
          </a:p>
          <a:p>
            <a:r>
              <a:rPr lang="en-US" dirty="0"/>
              <a:t>Project Lombok</a:t>
            </a:r>
          </a:p>
          <a:p>
            <a:r>
              <a:rPr lang="en-US" dirty="0"/>
              <a:t>Spring Boot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 err="1"/>
              <a:t>Openpdf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5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5433-FFBC-CB41-BB96-1CE4F54B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ADAC-44E3-564B-ADE9-3B6DC1B3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Login/logout with register</a:t>
            </a:r>
          </a:p>
          <a:p>
            <a:r>
              <a:rPr lang="en-US" dirty="0"/>
              <a:t>Active search</a:t>
            </a:r>
          </a:p>
          <a:p>
            <a:r>
              <a:rPr lang="en-US" dirty="0"/>
              <a:t>Modal detail</a:t>
            </a:r>
          </a:p>
          <a:p>
            <a:r>
              <a:rPr lang="en-US" dirty="0"/>
              <a:t>Export to PDF</a:t>
            </a:r>
          </a:p>
          <a:p>
            <a:r>
              <a:rPr lang="en-US" dirty="0"/>
              <a:t>Sorting</a:t>
            </a:r>
          </a:p>
          <a:p>
            <a:r>
              <a:rPr lang="en-US" dirty="0"/>
              <a:t>Auto pagination</a:t>
            </a:r>
          </a:p>
          <a:p>
            <a:r>
              <a:rPr lang="en-US" dirty="0"/>
              <a:t>Card view (Prototype)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DCD3-90B0-6E48-8591-13D0F280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357D-7ABB-3247-8C78-F1E25E01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https://www.color-hex.com/</a:t>
            </a:r>
            <a:endParaRPr lang="en-US" dirty="0"/>
          </a:p>
          <a:p>
            <a:r>
              <a:rPr lang="en-US" dirty="0">
                <a:hlinkClick r:id="rId3"/>
              </a:rPr>
              <a:t>https://freefrontend.com/</a:t>
            </a:r>
            <a:endParaRPr lang="en-US" dirty="0"/>
          </a:p>
          <a:p>
            <a:r>
              <a:rPr lang="en-US" dirty="0">
                <a:hlinkClick r:id="rId4"/>
              </a:rPr>
              <a:t>https://getbootstrap.com/</a:t>
            </a:r>
            <a:endParaRPr lang="en-US" dirty="0"/>
          </a:p>
          <a:p>
            <a:r>
              <a:rPr lang="en-US" dirty="0">
                <a:hlinkClick r:id="rId5"/>
              </a:rPr>
              <a:t>https://www.flaticon.com/</a:t>
            </a:r>
            <a:endParaRPr lang="en-US" dirty="0"/>
          </a:p>
          <a:p>
            <a:r>
              <a:rPr lang="en-US" dirty="0">
                <a:hlinkClick r:id="rId6"/>
              </a:rPr>
              <a:t>https://www.codejava.net/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2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1D05-9238-1B4E-A96C-922C67A9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35035"/>
            <a:ext cx="9601200" cy="1387929"/>
          </a:xfrm>
        </p:spPr>
        <p:txBody>
          <a:bodyPr/>
          <a:lstStyle/>
          <a:p>
            <a:pPr algn="ctr"/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60622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1D05-9238-1B4E-A96C-922C67A9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35035"/>
            <a:ext cx="9601200" cy="1387929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779965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{FC2E9620-F40A-2B4E-8C40-66BECDD6DE9D}tf10001072</Template>
  <TotalTime>35</TotalTime>
  <Words>128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Times New Roman</vt:lpstr>
      <vt:lpstr>Crop</vt:lpstr>
      <vt:lpstr>Java Spring Boot  Tugas Individu  Nicholas Phandinata | 39385 </vt:lpstr>
      <vt:lpstr>Database</vt:lpstr>
      <vt:lpstr>Depedencies</vt:lpstr>
      <vt:lpstr>Features</vt:lpstr>
      <vt:lpstr>References</vt:lpstr>
      <vt:lpstr>Live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2022-03-31T15:04:22Z</dcterms:created>
  <dcterms:modified xsi:type="dcterms:W3CDTF">2022-03-31T15:51:54Z</dcterms:modified>
</cp:coreProperties>
</file>