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67" r:id="rId2"/>
    <p:sldId id="268" r:id="rId3"/>
    <p:sldId id="269" r:id="rId4"/>
    <p:sldId id="282" r:id="rId5"/>
    <p:sldId id="266" r:id="rId6"/>
    <p:sldId id="280" r:id="rId7"/>
    <p:sldId id="270" r:id="rId8"/>
    <p:sldId id="25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85" r:id="rId17"/>
    <p:sldId id="278" r:id="rId18"/>
    <p:sldId id="281" r:id="rId19"/>
    <p:sldId id="294" r:id="rId20"/>
    <p:sldId id="284" r:id="rId21"/>
    <p:sldId id="283" r:id="rId22"/>
    <p:sldId id="287" r:id="rId23"/>
    <p:sldId id="295" r:id="rId24"/>
    <p:sldId id="291" r:id="rId25"/>
    <p:sldId id="293" r:id="rId26"/>
    <p:sldId id="292" r:id="rId27"/>
    <p:sldId id="289" r:id="rId28"/>
    <p:sldId id="290" r:id="rId29"/>
    <p:sldId id="296" r:id="rId30"/>
    <p:sldId id="27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659FC27-F8FD-4FDF-956A-2C8740FB1B16}">
          <p14:sldIdLst>
            <p14:sldId id="267"/>
            <p14:sldId id="268"/>
            <p14:sldId id="269"/>
            <p14:sldId id="282"/>
            <p14:sldId id="266"/>
            <p14:sldId id="280"/>
            <p14:sldId id="270"/>
            <p14:sldId id="259"/>
          </p14:sldIdLst>
        </p14:section>
        <p14:section name="HTML" id="{20DB7446-7731-4CD4-B7E9-E417DF8D4AB1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BeautifulSoup" id="{3840EF0D-F86C-4856-8353-60E5503C77F7}">
          <p14:sldIdLst>
            <p14:sldId id="285"/>
            <p14:sldId id="278"/>
            <p14:sldId id="281"/>
            <p14:sldId id="294"/>
          </p14:sldIdLst>
        </p14:section>
        <p14:section name="Exporting Data" id="{EEC620A8-DA00-4ECE-AA96-C783E10AB9CC}">
          <p14:sldIdLst>
            <p14:sldId id="284"/>
            <p14:sldId id="283"/>
            <p14:sldId id="287"/>
            <p14:sldId id="295"/>
          </p14:sldIdLst>
        </p14:section>
        <p14:section name="Architecture" id="{A0DB9818-9CD4-423E-A149-AA4F06960DA4}">
          <p14:sldIdLst>
            <p14:sldId id="291"/>
            <p14:sldId id="293"/>
            <p14:sldId id="292"/>
            <p14:sldId id="289"/>
            <p14:sldId id="290"/>
            <p14:sldId id="296"/>
          </p14:sldIdLst>
        </p14:section>
        <p14:section name="Conclusion" id="{3A770E9F-0C36-43A2-8F22-F1178DB7C865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859" autoAdjust="0"/>
  </p:normalViewPr>
  <p:slideViewPr>
    <p:cSldViewPr snapToGrid="0">
      <p:cViewPr varScale="1">
        <p:scale>
          <a:sx n="59" d="100"/>
          <a:sy n="59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8B545-EC78-4CBD-BA5B-5B094F943294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699FC1-482C-4ED4-94AB-32BDB97662A8}">
      <dgm:prSet phldrT="[Text]"/>
      <dgm:spPr/>
      <dgm:t>
        <a:bodyPr/>
        <a:lstStyle/>
        <a:p>
          <a:r>
            <a:rPr lang="en-US" dirty="0" smtClean="0"/>
            <a:t>Web Scraping</a:t>
          </a:r>
          <a:endParaRPr lang="en-US" dirty="0"/>
        </a:p>
      </dgm:t>
    </dgm:pt>
    <dgm:pt modelId="{7D80A5F5-0CA2-4006-A05B-87F1D0BF2AE1}" type="parTrans" cxnId="{5888DFC7-6105-40C7-B6EA-FA4DF2B8E0E9}">
      <dgm:prSet/>
      <dgm:spPr/>
      <dgm:t>
        <a:bodyPr/>
        <a:lstStyle/>
        <a:p>
          <a:endParaRPr lang="en-US"/>
        </a:p>
      </dgm:t>
    </dgm:pt>
    <dgm:pt modelId="{CA90CA9A-082E-4F2D-81CA-F53A254711AA}" type="sibTrans" cxnId="{5888DFC7-6105-40C7-B6EA-FA4DF2B8E0E9}">
      <dgm:prSet/>
      <dgm:spPr/>
      <dgm:t>
        <a:bodyPr/>
        <a:lstStyle/>
        <a:p>
          <a:endParaRPr lang="en-US"/>
        </a:p>
      </dgm:t>
    </dgm:pt>
    <dgm:pt modelId="{D5CA2A55-B18E-42DE-9353-53264B9EA7C1}">
      <dgm:prSet phldrT="[Text]"/>
      <dgm:spPr/>
      <dgm:t>
        <a:bodyPr/>
        <a:lstStyle/>
        <a:p>
          <a:r>
            <a:rPr lang="en-US" dirty="0" smtClean="0"/>
            <a:t>Data Mining</a:t>
          </a:r>
          <a:endParaRPr lang="en-US" dirty="0"/>
        </a:p>
      </dgm:t>
    </dgm:pt>
    <dgm:pt modelId="{0537540F-5106-463F-BF30-CEBC9C05D554}" type="parTrans" cxnId="{2621E545-9AB0-4BA2-9901-23841DC90078}">
      <dgm:prSet/>
      <dgm:spPr/>
      <dgm:t>
        <a:bodyPr/>
        <a:lstStyle/>
        <a:p>
          <a:endParaRPr lang="en-US"/>
        </a:p>
      </dgm:t>
    </dgm:pt>
    <dgm:pt modelId="{B98828EE-EB59-4AF2-A840-DBBA885A7AF6}" type="sibTrans" cxnId="{2621E545-9AB0-4BA2-9901-23841DC90078}">
      <dgm:prSet/>
      <dgm:spPr/>
      <dgm:t>
        <a:bodyPr/>
        <a:lstStyle/>
        <a:p>
          <a:endParaRPr lang="en-US"/>
        </a:p>
      </dgm:t>
    </dgm:pt>
    <dgm:pt modelId="{704BE81C-B44D-47A0-952B-DD41B22DA539}">
      <dgm:prSet phldrT="[Text]"/>
      <dgm:spPr/>
      <dgm:t>
        <a:bodyPr/>
        <a:lstStyle/>
        <a:p>
          <a:r>
            <a:rPr lang="en-US" dirty="0" smtClean="0"/>
            <a:t>Choosing a Model</a:t>
          </a:r>
          <a:endParaRPr lang="en-US" dirty="0"/>
        </a:p>
      </dgm:t>
    </dgm:pt>
    <dgm:pt modelId="{45310E60-8A68-4896-8922-882DB77F0C2E}" type="parTrans" cxnId="{F20A50CD-3D5B-416F-8610-38D282E4378F}">
      <dgm:prSet/>
      <dgm:spPr/>
      <dgm:t>
        <a:bodyPr/>
        <a:lstStyle/>
        <a:p>
          <a:endParaRPr lang="en-US"/>
        </a:p>
      </dgm:t>
    </dgm:pt>
    <dgm:pt modelId="{E9494417-F3DE-4BF6-A311-DA9251C2C7A3}" type="sibTrans" cxnId="{F20A50CD-3D5B-416F-8610-38D282E4378F}">
      <dgm:prSet/>
      <dgm:spPr/>
      <dgm:t>
        <a:bodyPr/>
        <a:lstStyle/>
        <a:p>
          <a:endParaRPr lang="en-US"/>
        </a:p>
      </dgm:t>
    </dgm:pt>
    <dgm:pt modelId="{39960B6A-964C-4B45-95FE-AC3431152E3C}">
      <dgm:prSet phldrT="[Text]"/>
      <dgm:spPr/>
      <dgm:t>
        <a:bodyPr/>
        <a:lstStyle/>
        <a:p>
          <a:r>
            <a:rPr lang="en-US" dirty="0" smtClean="0"/>
            <a:t>Model Evaluation</a:t>
          </a:r>
          <a:endParaRPr lang="en-US" dirty="0"/>
        </a:p>
      </dgm:t>
    </dgm:pt>
    <dgm:pt modelId="{96B5B36B-5C0A-453A-8072-035923D61230}" type="parTrans" cxnId="{1D2EC628-9DD9-4602-93A9-8D15C1AA485E}">
      <dgm:prSet/>
      <dgm:spPr/>
      <dgm:t>
        <a:bodyPr/>
        <a:lstStyle/>
        <a:p>
          <a:endParaRPr lang="en-US"/>
        </a:p>
      </dgm:t>
    </dgm:pt>
    <dgm:pt modelId="{69C1B3FA-A1C0-4283-A6FC-4820D9E11CF3}" type="sibTrans" cxnId="{1D2EC628-9DD9-4602-93A9-8D15C1AA485E}">
      <dgm:prSet/>
      <dgm:spPr/>
      <dgm:t>
        <a:bodyPr/>
        <a:lstStyle/>
        <a:p>
          <a:endParaRPr lang="en-US"/>
        </a:p>
      </dgm:t>
    </dgm:pt>
    <dgm:pt modelId="{5EB40E19-947A-43CC-89BC-70CD1D937DEF}" type="pres">
      <dgm:prSet presAssocID="{C0D8B545-EC78-4CBD-BA5B-5B094F94329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E6CE35C-FE2E-4B9E-A6B0-221BDBB2E96B}" type="pres">
      <dgm:prSet presAssocID="{42699FC1-482C-4ED4-94AB-32BDB97662A8}" presName="composite" presStyleCnt="0"/>
      <dgm:spPr/>
    </dgm:pt>
    <dgm:pt modelId="{0A1D9A32-B69B-423A-ABEC-3956B5E6237D}" type="pres">
      <dgm:prSet presAssocID="{42699FC1-482C-4ED4-94AB-32BDB97662A8}" presName="LShape" presStyleLbl="alignNode1" presStyleIdx="0" presStyleCnt="7"/>
      <dgm:spPr/>
    </dgm:pt>
    <dgm:pt modelId="{50DF9324-B05F-4740-92BC-ADC2070B2E80}" type="pres">
      <dgm:prSet presAssocID="{42699FC1-482C-4ED4-94AB-32BDB97662A8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718AC-AA68-41C0-8E01-8AEF054FEFC4}" type="pres">
      <dgm:prSet presAssocID="{42699FC1-482C-4ED4-94AB-32BDB97662A8}" presName="Triangle" presStyleLbl="alignNode1" presStyleIdx="1" presStyleCnt="7"/>
      <dgm:spPr/>
    </dgm:pt>
    <dgm:pt modelId="{A698CAB4-2D79-4719-AF12-7ED56F879000}" type="pres">
      <dgm:prSet presAssocID="{CA90CA9A-082E-4F2D-81CA-F53A254711AA}" presName="sibTrans" presStyleCnt="0"/>
      <dgm:spPr/>
    </dgm:pt>
    <dgm:pt modelId="{B01E9CE1-8CAC-4A07-AADC-1D145270BD93}" type="pres">
      <dgm:prSet presAssocID="{CA90CA9A-082E-4F2D-81CA-F53A254711AA}" presName="space" presStyleCnt="0"/>
      <dgm:spPr/>
    </dgm:pt>
    <dgm:pt modelId="{E43E38C2-4FFF-48A9-96A5-08019AB6DDA4}" type="pres">
      <dgm:prSet presAssocID="{D5CA2A55-B18E-42DE-9353-53264B9EA7C1}" presName="composite" presStyleCnt="0"/>
      <dgm:spPr/>
    </dgm:pt>
    <dgm:pt modelId="{1A36B47A-72B9-4350-91A0-76DB4EEF26D4}" type="pres">
      <dgm:prSet presAssocID="{D5CA2A55-B18E-42DE-9353-53264B9EA7C1}" presName="LShape" presStyleLbl="alignNode1" presStyleIdx="2" presStyleCnt="7"/>
      <dgm:spPr/>
    </dgm:pt>
    <dgm:pt modelId="{DF4CEAF0-1775-42B5-84D7-03C43C8E726F}" type="pres">
      <dgm:prSet presAssocID="{D5CA2A55-B18E-42DE-9353-53264B9EA7C1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D0D33-BC59-4195-A64E-123D812CE676}" type="pres">
      <dgm:prSet presAssocID="{D5CA2A55-B18E-42DE-9353-53264B9EA7C1}" presName="Triangle" presStyleLbl="alignNode1" presStyleIdx="3" presStyleCnt="7"/>
      <dgm:spPr/>
    </dgm:pt>
    <dgm:pt modelId="{D21103A9-1A05-44AF-ADF7-63A37407B9A0}" type="pres">
      <dgm:prSet presAssocID="{B98828EE-EB59-4AF2-A840-DBBA885A7AF6}" presName="sibTrans" presStyleCnt="0"/>
      <dgm:spPr/>
    </dgm:pt>
    <dgm:pt modelId="{B77ECA24-BD5A-4D33-8449-89AC108C2847}" type="pres">
      <dgm:prSet presAssocID="{B98828EE-EB59-4AF2-A840-DBBA885A7AF6}" presName="space" presStyleCnt="0"/>
      <dgm:spPr/>
    </dgm:pt>
    <dgm:pt modelId="{5A912106-21F6-4F2C-A232-01D63DBAA699}" type="pres">
      <dgm:prSet presAssocID="{704BE81C-B44D-47A0-952B-DD41B22DA539}" presName="composite" presStyleCnt="0"/>
      <dgm:spPr/>
    </dgm:pt>
    <dgm:pt modelId="{5971BF2D-0E07-4047-A66B-28B0B819E7DC}" type="pres">
      <dgm:prSet presAssocID="{704BE81C-B44D-47A0-952B-DD41B22DA539}" presName="LShape" presStyleLbl="alignNode1" presStyleIdx="4" presStyleCnt="7"/>
      <dgm:spPr/>
    </dgm:pt>
    <dgm:pt modelId="{48B5B226-F6CF-414C-B392-83D1E73B36F6}" type="pres">
      <dgm:prSet presAssocID="{704BE81C-B44D-47A0-952B-DD41B22DA539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59108-EE20-4D9C-85F8-D522615EEA07}" type="pres">
      <dgm:prSet presAssocID="{704BE81C-B44D-47A0-952B-DD41B22DA539}" presName="Triangle" presStyleLbl="alignNode1" presStyleIdx="5" presStyleCnt="7"/>
      <dgm:spPr/>
    </dgm:pt>
    <dgm:pt modelId="{DBBFA47A-FA75-4A9B-A5FC-E55E56958C8D}" type="pres">
      <dgm:prSet presAssocID="{E9494417-F3DE-4BF6-A311-DA9251C2C7A3}" presName="sibTrans" presStyleCnt="0"/>
      <dgm:spPr/>
    </dgm:pt>
    <dgm:pt modelId="{D3A092B5-9DEB-4A55-B8A9-ACE71C5AF87A}" type="pres">
      <dgm:prSet presAssocID="{E9494417-F3DE-4BF6-A311-DA9251C2C7A3}" presName="space" presStyleCnt="0"/>
      <dgm:spPr/>
    </dgm:pt>
    <dgm:pt modelId="{BD5B0B77-D5FA-4AB5-B64C-B37B9F8DB185}" type="pres">
      <dgm:prSet presAssocID="{39960B6A-964C-4B45-95FE-AC3431152E3C}" presName="composite" presStyleCnt="0"/>
      <dgm:spPr/>
    </dgm:pt>
    <dgm:pt modelId="{6C3A8A82-DF5D-4231-8E92-DF24AD5E02B5}" type="pres">
      <dgm:prSet presAssocID="{39960B6A-964C-4B45-95FE-AC3431152E3C}" presName="LShape" presStyleLbl="alignNode1" presStyleIdx="6" presStyleCnt="7"/>
      <dgm:spPr/>
    </dgm:pt>
    <dgm:pt modelId="{4A5FD8DD-4A8B-47CE-A868-B314B709632A}" type="pres">
      <dgm:prSet presAssocID="{39960B6A-964C-4B45-95FE-AC3431152E3C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4F1A69-9954-427B-94E2-52012BC4DA76}" type="presOf" srcId="{39960B6A-964C-4B45-95FE-AC3431152E3C}" destId="{4A5FD8DD-4A8B-47CE-A868-B314B709632A}" srcOrd="0" destOrd="0" presId="urn:microsoft.com/office/officeart/2009/3/layout/StepUpProcess"/>
    <dgm:cxn modelId="{C94CC41B-FCD6-4B39-8A42-C06A40D9804A}" type="presOf" srcId="{D5CA2A55-B18E-42DE-9353-53264B9EA7C1}" destId="{DF4CEAF0-1775-42B5-84D7-03C43C8E726F}" srcOrd="0" destOrd="0" presId="urn:microsoft.com/office/officeart/2009/3/layout/StepUpProcess"/>
    <dgm:cxn modelId="{5888DFC7-6105-40C7-B6EA-FA4DF2B8E0E9}" srcId="{C0D8B545-EC78-4CBD-BA5B-5B094F943294}" destId="{42699FC1-482C-4ED4-94AB-32BDB97662A8}" srcOrd="0" destOrd="0" parTransId="{7D80A5F5-0CA2-4006-A05B-87F1D0BF2AE1}" sibTransId="{CA90CA9A-082E-4F2D-81CA-F53A254711AA}"/>
    <dgm:cxn modelId="{1D2EC628-9DD9-4602-93A9-8D15C1AA485E}" srcId="{C0D8B545-EC78-4CBD-BA5B-5B094F943294}" destId="{39960B6A-964C-4B45-95FE-AC3431152E3C}" srcOrd="3" destOrd="0" parTransId="{96B5B36B-5C0A-453A-8072-035923D61230}" sibTransId="{69C1B3FA-A1C0-4283-A6FC-4820D9E11CF3}"/>
    <dgm:cxn modelId="{9E7C82CC-9683-417E-A355-57CBB72F96B7}" type="presOf" srcId="{42699FC1-482C-4ED4-94AB-32BDB97662A8}" destId="{50DF9324-B05F-4740-92BC-ADC2070B2E80}" srcOrd="0" destOrd="0" presId="urn:microsoft.com/office/officeart/2009/3/layout/StepUpProcess"/>
    <dgm:cxn modelId="{B247A730-5A23-46DE-BD63-34CEA938EC2E}" type="presOf" srcId="{C0D8B545-EC78-4CBD-BA5B-5B094F943294}" destId="{5EB40E19-947A-43CC-89BC-70CD1D937DEF}" srcOrd="0" destOrd="0" presId="urn:microsoft.com/office/officeart/2009/3/layout/StepUpProcess"/>
    <dgm:cxn modelId="{2621E545-9AB0-4BA2-9901-23841DC90078}" srcId="{C0D8B545-EC78-4CBD-BA5B-5B094F943294}" destId="{D5CA2A55-B18E-42DE-9353-53264B9EA7C1}" srcOrd="1" destOrd="0" parTransId="{0537540F-5106-463F-BF30-CEBC9C05D554}" sibTransId="{B98828EE-EB59-4AF2-A840-DBBA885A7AF6}"/>
    <dgm:cxn modelId="{57172FB4-C0F1-44E0-957D-3AB4E666B773}" type="presOf" srcId="{704BE81C-B44D-47A0-952B-DD41B22DA539}" destId="{48B5B226-F6CF-414C-B392-83D1E73B36F6}" srcOrd="0" destOrd="0" presId="urn:microsoft.com/office/officeart/2009/3/layout/StepUpProcess"/>
    <dgm:cxn modelId="{F20A50CD-3D5B-416F-8610-38D282E4378F}" srcId="{C0D8B545-EC78-4CBD-BA5B-5B094F943294}" destId="{704BE81C-B44D-47A0-952B-DD41B22DA539}" srcOrd="2" destOrd="0" parTransId="{45310E60-8A68-4896-8922-882DB77F0C2E}" sibTransId="{E9494417-F3DE-4BF6-A311-DA9251C2C7A3}"/>
    <dgm:cxn modelId="{1E309A0B-2FB1-4E95-98B6-320D3725491D}" type="presParOf" srcId="{5EB40E19-947A-43CC-89BC-70CD1D937DEF}" destId="{BE6CE35C-FE2E-4B9E-A6B0-221BDBB2E96B}" srcOrd="0" destOrd="0" presId="urn:microsoft.com/office/officeart/2009/3/layout/StepUpProcess"/>
    <dgm:cxn modelId="{A50DDD29-EF3F-4874-8D07-74DF36A75163}" type="presParOf" srcId="{BE6CE35C-FE2E-4B9E-A6B0-221BDBB2E96B}" destId="{0A1D9A32-B69B-423A-ABEC-3956B5E6237D}" srcOrd="0" destOrd="0" presId="urn:microsoft.com/office/officeart/2009/3/layout/StepUpProcess"/>
    <dgm:cxn modelId="{9154F9F5-5A38-41E4-BCBD-5BE57CA7CC4B}" type="presParOf" srcId="{BE6CE35C-FE2E-4B9E-A6B0-221BDBB2E96B}" destId="{50DF9324-B05F-4740-92BC-ADC2070B2E80}" srcOrd="1" destOrd="0" presId="urn:microsoft.com/office/officeart/2009/3/layout/StepUpProcess"/>
    <dgm:cxn modelId="{ABEC136E-639E-4348-85D7-62759C3C13FE}" type="presParOf" srcId="{BE6CE35C-FE2E-4B9E-A6B0-221BDBB2E96B}" destId="{658718AC-AA68-41C0-8E01-8AEF054FEFC4}" srcOrd="2" destOrd="0" presId="urn:microsoft.com/office/officeart/2009/3/layout/StepUpProcess"/>
    <dgm:cxn modelId="{A54D0D56-980E-49FB-95E2-181CCBFD2993}" type="presParOf" srcId="{5EB40E19-947A-43CC-89BC-70CD1D937DEF}" destId="{A698CAB4-2D79-4719-AF12-7ED56F879000}" srcOrd="1" destOrd="0" presId="urn:microsoft.com/office/officeart/2009/3/layout/StepUpProcess"/>
    <dgm:cxn modelId="{817E247C-12AE-44F0-A329-1664705114E5}" type="presParOf" srcId="{A698CAB4-2D79-4719-AF12-7ED56F879000}" destId="{B01E9CE1-8CAC-4A07-AADC-1D145270BD93}" srcOrd="0" destOrd="0" presId="urn:microsoft.com/office/officeart/2009/3/layout/StepUpProcess"/>
    <dgm:cxn modelId="{9144F897-07FE-408A-BD64-A15A2EDF328C}" type="presParOf" srcId="{5EB40E19-947A-43CC-89BC-70CD1D937DEF}" destId="{E43E38C2-4FFF-48A9-96A5-08019AB6DDA4}" srcOrd="2" destOrd="0" presId="urn:microsoft.com/office/officeart/2009/3/layout/StepUpProcess"/>
    <dgm:cxn modelId="{A968E0F7-1D86-4A1E-80C4-8E1D2EAF5334}" type="presParOf" srcId="{E43E38C2-4FFF-48A9-96A5-08019AB6DDA4}" destId="{1A36B47A-72B9-4350-91A0-76DB4EEF26D4}" srcOrd="0" destOrd="0" presId="urn:microsoft.com/office/officeart/2009/3/layout/StepUpProcess"/>
    <dgm:cxn modelId="{A68E1DE5-C7A4-498A-A546-21E34EDBF494}" type="presParOf" srcId="{E43E38C2-4FFF-48A9-96A5-08019AB6DDA4}" destId="{DF4CEAF0-1775-42B5-84D7-03C43C8E726F}" srcOrd="1" destOrd="0" presId="urn:microsoft.com/office/officeart/2009/3/layout/StepUpProcess"/>
    <dgm:cxn modelId="{4F6D78FF-C237-4A20-87FF-A0747A4D1204}" type="presParOf" srcId="{E43E38C2-4FFF-48A9-96A5-08019AB6DDA4}" destId="{4FAD0D33-BC59-4195-A64E-123D812CE676}" srcOrd="2" destOrd="0" presId="urn:microsoft.com/office/officeart/2009/3/layout/StepUpProcess"/>
    <dgm:cxn modelId="{0A94D591-888E-4705-AE51-D21F8F847EA8}" type="presParOf" srcId="{5EB40E19-947A-43CC-89BC-70CD1D937DEF}" destId="{D21103A9-1A05-44AF-ADF7-63A37407B9A0}" srcOrd="3" destOrd="0" presId="urn:microsoft.com/office/officeart/2009/3/layout/StepUpProcess"/>
    <dgm:cxn modelId="{BE711795-9000-4572-A865-4340AFC4158A}" type="presParOf" srcId="{D21103A9-1A05-44AF-ADF7-63A37407B9A0}" destId="{B77ECA24-BD5A-4D33-8449-89AC108C2847}" srcOrd="0" destOrd="0" presId="urn:microsoft.com/office/officeart/2009/3/layout/StepUpProcess"/>
    <dgm:cxn modelId="{8CDFDC82-A888-4275-8FC7-AA588FFD9F18}" type="presParOf" srcId="{5EB40E19-947A-43CC-89BC-70CD1D937DEF}" destId="{5A912106-21F6-4F2C-A232-01D63DBAA699}" srcOrd="4" destOrd="0" presId="urn:microsoft.com/office/officeart/2009/3/layout/StepUpProcess"/>
    <dgm:cxn modelId="{11C8FBBB-22F8-4A4E-9AD3-D7F0F0DF6699}" type="presParOf" srcId="{5A912106-21F6-4F2C-A232-01D63DBAA699}" destId="{5971BF2D-0E07-4047-A66B-28B0B819E7DC}" srcOrd="0" destOrd="0" presId="urn:microsoft.com/office/officeart/2009/3/layout/StepUpProcess"/>
    <dgm:cxn modelId="{19347A00-6BCF-42F2-8AA0-DFC43222950B}" type="presParOf" srcId="{5A912106-21F6-4F2C-A232-01D63DBAA699}" destId="{48B5B226-F6CF-414C-B392-83D1E73B36F6}" srcOrd="1" destOrd="0" presId="urn:microsoft.com/office/officeart/2009/3/layout/StepUpProcess"/>
    <dgm:cxn modelId="{E1843F7E-66BD-4986-BCAD-DA2A79C74129}" type="presParOf" srcId="{5A912106-21F6-4F2C-A232-01D63DBAA699}" destId="{24A59108-EE20-4D9C-85F8-D522615EEA07}" srcOrd="2" destOrd="0" presId="urn:microsoft.com/office/officeart/2009/3/layout/StepUpProcess"/>
    <dgm:cxn modelId="{A913F174-6B87-4F2A-BF73-0EBDE5CC5D2A}" type="presParOf" srcId="{5EB40E19-947A-43CC-89BC-70CD1D937DEF}" destId="{DBBFA47A-FA75-4A9B-A5FC-E55E56958C8D}" srcOrd="5" destOrd="0" presId="urn:microsoft.com/office/officeart/2009/3/layout/StepUpProcess"/>
    <dgm:cxn modelId="{9CB7B16C-D1A2-4C51-99F9-5793567950F1}" type="presParOf" srcId="{DBBFA47A-FA75-4A9B-A5FC-E55E56958C8D}" destId="{D3A092B5-9DEB-4A55-B8A9-ACE71C5AF87A}" srcOrd="0" destOrd="0" presId="urn:microsoft.com/office/officeart/2009/3/layout/StepUpProcess"/>
    <dgm:cxn modelId="{A7E76374-E999-4959-A8DF-7DDA2769DF9E}" type="presParOf" srcId="{5EB40E19-947A-43CC-89BC-70CD1D937DEF}" destId="{BD5B0B77-D5FA-4AB5-B64C-B37B9F8DB185}" srcOrd="6" destOrd="0" presId="urn:microsoft.com/office/officeart/2009/3/layout/StepUpProcess"/>
    <dgm:cxn modelId="{D23FAFB3-754B-4839-8101-8522AD757C1E}" type="presParOf" srcId="{BD5B0B77-D5FA-4AB5-B64C-B37B9F8DB185}" destId="{6C3A8A82-DF5D-4231-8E92-DF24AD5E02B5}" srcOrd="0" destOrd="0" presId="urn:microsoft.com/office/officeart/2009/3/layout/StepUpProcess"/>
    <dgm:cxn modelId="{07F99508-D982-4669-857A-0C415390D544}" type="presParOf" srcId="{BD5B0B77-D5FA-4AB5-B64C-B37B9F8DB185}" destId="{4A5FD8DD-4A8B-47CE-A868-B314B709632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34F710-21CA-4125-A657-D728D5A0D82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C696A4-1C1B-4737-963B-134D732405F2}">
      <dgm:prSet phldrT="[Text]"/>
      <dgm:spPr/>
      <dgm:t>
        <a:bodyPr/>
        <a:lstStyle/>
        <a:p>
          <a:r>
            <a:rPr lang="en-US" dirty="0" smtClean="0"/>
            <a:t>Nick’s Workshops</a:t>
          </a:r>
          <a:endParaRPr lang="en-US" dirty="0"/>
        </a:p>
      </dgm:t>
    </dgm:pt>
    <dgm:pt modelId="{1130E121-0049-427E-974C-FD9A88AF954E}" type="parTrans" cxnId="{35C6EB86-C11B-495F-981A-D55CA3B7A426}">
      <dgm:prSet/>
      <dgm:spPr/>
      <dgm:t>
        <a:bodyPr/>
        <a:lstStyle/>
        <a:p>
          <a:endParaRPr lang="en-US"/>
        </a:p>
      </dgm:t>
    </dgm:pt>
    <dgm:pt modelId="{6FEE53C2-C378-4BE6-B73F-84D8D2235DA8}" type="sibTrans" cxnId="{35C6EB86-C11B-495F-981A-D55CA3B7A426}">
      <dgm:prSet/>
      <dgm:spPr/>
      <dgm:t>
        <a:bodyPr/>
        <a:lstStyle/>
        <a:p>
          <a:endParaRPr lang="en-US"/>
        </a:p>
      </dgm:t>
    </dgm:pt>
    <dgm:pt modelId="{11AF598B-4291-4814-AE6B-3F672C247A27}" type="asst">
      <dgm:prSet phldrT="[Text]"/>
      <dgm:spPr/>
      <dgm:t>
        <a:bodyPr/>
        <a:lstStyle/>
        <a:p>
          <a:r>
            <a:rPr lang="en-US" dirty="0" smtClean="0"/>
            <a:t>/data</a:t>
          </a:r>
          <a:endParaRPr lang="en-US" dirty="0"/>
        </a:p>
      </dgm:t>
    </dgm:pt>
    <dgm:pt modelId="{6D672D84-0488-4EC5-8252-379A3435148E}" type="parTrans" cxnId="{217E7080-0F8A-4AE7-A044-E17E1ACC2969}">
      <dgm:prSet/>
      <dgm:spPr/>
      <dgm:t>
        <a:bodyPr/>
        <a:lstStyle/>
        <a:p>
          <a:endParaRPr lang="en-US"/>
        </a:p>
      </dgm:t>
    </dgm:pt>
    <dgm:pt modelId="{CA1448EC-DED3-4D7B-868B-615EA78C429A}" type="sibTrans" cxnId="{217E7080-0F8A-4AE7-A044-E17E1ACC2969}">
      <dgm:prSet/>
      <dgm:spPr/>
      <dgm:t>
        <a:bodyPr/>
        <a:lstStyle/>
        <a:p>
          <a:endParaRPr lang="en-US"/>
        </a:p>
      </dgm:t>
    </dgm:pt>
    <dgm:pt modelId="{FB5E40D2-4BB8-4097-A29E-FABF7337FEFA}">
      <dgm:prSet phldrT="[Text]"/>
      <dgm:spPr/>
      <dgm:t>
        <a:bodyPr/>
        <a:lstStyle/>
        <a:p>
          <a:r>
            <a:rPr lang="en-US" dirty="0" smtClean="0"/>
            <a:t>1 Web Scraping with BeautifulSoup.pptx</a:t>
          </a:r>
          <a:endParaRPr lang="en-US" dirty="0"/>
        </a:p>
      </dgm:t>
    </dgm:pt>
    <dgm:pt modelId="{7C4C5632-203B-4E61-B5A1-2E88DB8BCF79}" type="parTrans" cxnId="{A7A9DB5C-9413-4EE6-9094-658A3158F79E}">
      <dgm:prSet/>
      <dgm:spPr/>
      <dgm:t>
        <a:bodyPr/>
        <a:lstStyle/>
        <a:p>
          <a:endParaRPr lang="en-US"/>
        </a:p>
      </dgm:t>
    </dgm:pt>
    <dgm:pt modelId="{E94313A8-B029-4893-8DE9-48A38AD44409}" type="sibTrans" cxnId="{A7A9DB5C-9413-4EE6-9094-658A3158F79E}">
      <dgm:prSet/>
      <dgm:spPr/>
      <dgm:t>
        <a:bodyPr/>
        <a:lstStyle/>
        <a:p>
          <a:endParaRPr lang="en-US"/>
        </a:p>
      </dgm:t>
    </dgm:pt>
    <dgm:pt modelId="{804F9A96-EF2D-45CE-AFFD-1404B04949AC}" type="asst">
      <dgm:prSet phldrT="[Text]"/>
      <dgm:spPr/>
      <dgm:t>
        <a:bodyPr/>
        <a:lstStyle/>
        <a:p>
          <a:r>
            <a:rPr lang="en-US" dirty="0" smtClean="0"/>
            <a:t>cbb-scores…</a:t>
          </a:r>
          <a:endParaRPr lang="en-US" dirty="0"/>
        </a:p>
      </dgm:t>
    </dgm:pt>
    <dgm:pt modelId="{FAA5E5DA-ABB8-4A31-B2E0-30CB3D59881B}" type="parTrans" cxnId="{42FAE051-4345-4390-AB20-25F01B808614}">
      <dgm:prSet/>
      <dgm:spPr/>
      <dgm:t>
        <a:bodyPr/>
        <a:lstStyle/>
        <a:p>
          <a:endParaRPr lang="en-US"/>
        </a:p>
      </dgm:t>
    </dgm:pt>
    <dgm:pt modelId="{A73D785E-1AC5-495D-A4EC-5CA01463261B}" type="sibTrans" cxnId="{42FAE051-4345-4390-AB20-25F01B808614}">
      <dgm:prSet/>
      <dgm:spPr/>
      <dgm:t>
        <a:bodyPr/>
        <a:lstStyle/>
        <a:p>
          <a:endParaRPr lang="en-US"/>
        </a:p>
      </dgm:t>
    </dgm:pt>
    <dgm:pt modelId="{EA33D88A-0939-461C-A435-A9AFD4490E52}" type="asst">
      <dgm:prSet phldrT="[Text]"/>
      <dgm:spPr/>
      <dgm:t>
        <a:bodyPr/>
        <a:lstStyle/>
        <a:p>
          <a:r>
            <a:rPr lang="en-US" dirty="0" smtClean="0"/>
            <a:t>/src</a:t>
          </a:r>
          <a:endParaRPr lang="en-US" dirty="0"/>
        </a:p>
      </dgm:t>
    </dgm:pt>
    <dgm:pt modelId="{463AB042-87CE-4EA6-B9C2-3E674237780B}" type="parTrans" cxnId="{201757DE-43BD-476C-866F-62369D7A7B67}">
      <dgm:prSet/>
      <dgm:spPr/>
      <dgm:t>
        <a:bodyPr/>
        <a:lstStyle/>
        <a:p>
          <a:endParaRPr lang="en-US"/>
        </a:p>
      </dgm:t>
    </dgm:pt>
    <dgm:pt modelId="{2DACC550-4B73-49A3-88C0-59AEFF111FA2}" type="sibTrans" cxnId="{201757DE-43BD-476C-866F-62369D7A7B67}">
      <dgm:prSet/>
      <dgm:spPr/>
      <dgm:t>
        <a:bodyPr/>
        <a:lstStyle/>
        <a:p>
          <a:endParaRPr lang="en-US"/>
        </a:p>
      </dgm:t>
    </dgm:pt>
    <dgm:pt modelId="{6F3B8D78-AB64-4C55-B90F-ABE4DE736631}" type="asst">
      <dgm:prSet phldrT="[Text]"/>
      <dgm:spPr/>
      <dgm:t>
        <a:bodyPr/>
        <a:lstStyle/>
        <a:p>
          <a:r>
            <a:rPr lang="en-US" dirty="0" smtClean="0"/>
            <a:t>Scraper.py</a:t>
          </a:r>
          <a:endParaRPr lang="en-US" dirty="0"/>
        </a:p>
      </dgm:t>
    </dgm:pt>
    <dgm:pt modelId="{14EB140A-4FBC-4856-B77B-5EF8ECD93C44}" type="parTrans" cxnId="{FFDC4EC4-E237-4AEF-B0CF-6CBF1053110B}">
      <dgm:prSet/>
      <dgm:spPr/>
      <dgm:t>
        <a:bodyPr/>
        <a:lstStyle/>
        <a:p>
          <a:endParaRPr lang="en-US"/>
        </a:p>
      </dgm:t>
    </dgm:pt>
    <dgm:pt modelId="{AB1F95AD-AABE-418E-B55D-EAA01CE8A5C1}" type="sibTrans" cxnId="{FFDC4EC4-E237-4AEF-B0CF-6CBF1053110B}">
      <dgm:prSet/>
      <dgm:spPr/>
      <dgm:t>
        <a:bodyPr/>
        <a:lstStyle/>
        <a:p>
          <a:endParaRPr lang="en-US"/>
        </a:p>
      </dgm:t>
    </dgm:pt>
    <dgm:pt modelId="{21EBD29C-2743-4363-A2DA-4869FD36EE75}" type="asst">
      <dgm:prSet phldrT="[Text]"/>
      <dgm:spPr/>
      <dgm:t>
        <a:bodyPr/>
        <a:lstStyle/>
        <a:p>
          <a:r>
            <a:rPr lang="en-US" dirty="0" smtClean="0"/>
            <a:t>web-scraping…</a:t>
          </a:r>
          <a:endParaRPr lang="en-US" dirty="0"/>
        </a:p>
      </dgm:t>
    </dgm:pt>
    <dgm:pt modelId="{94CF60E3-C45A-4B72-B9CD-D3025E94E088}" type="parTrans" cxnId="{8BB6FE89-44A6-452D-985A-3B487C0B69C2}">
      <dgm:prSet/>
      <dgm:spPr/>
      <dgm:t>
        <a:bodyPr/>
        <a:lstStyle/>
        <a:p>
          <a:endParaRPr lang="en-US"/>
        </a:p>
      </dgm:t>
    </dgm:pt>
    <dgm:pt modelId="{0EA0CC82-521D-4575-98FC-709530A2CB30}" type="sibTrans" cxnId="{8BB6FE89-44A6-452D-985A-3B487C0B69C2}">
      <dgm:prSet/>
      <dgm:spPr/>
      <dgm:t>
        <a:bodyPr/>
        <a:lstStyle/>
        <a:p>
          <a:endParaRPr lang="en-US"/>
        </a:p>
      </dgm:t>
    </dgm:pt>
    <dgm:pt modelId="{91310854-C249-4D77-8DBC-0A21798FAB6F}">
      <dgm:prSet/>
      <dgm:spPr/>
      <dgm:t>
        <a:bodyPr/>
        <a:lstStyle/>
        <a:p>
          <a:r>
            <a:rPr lang="en-US" dirty="0" smtClean="0"/>
            <a:t>2 Mining and Feature Engineering.pptx</a:t>
          </a:r>
        </a:p>
      </dgm:t>
    </dgm:pt>
    <dgm:pt modelId="{372E8FAC-BDD3-46B1-BC1D-9EC6ABB75A34}" type="parTrans" cxnId="{868D5168-5A53-4A57-83B8-DEE007F92EF5}">
      <dgm:prSet/>
      <dgm:spPr/>
      <dgm:t>
        <a:bodyPr/>
        <a:lstStyle/>
        <a:p>
          <a:endParaRPr lang="en-US"/>
        </a:p>
      </dgm:t>
    </dgm:pt>
    <dgm:pt modelId="{78432CE8-D7A5-4F55-A921-C2C0C98BBB8F}" type="sibTrans" cxnId="{868D5168-5A53-4A57-83B8-DEE007F92EF5}">
      <dgm:prSet/>
      <dgm:spPr/>
      <dgm:t>
        <a:bodyPr/>
        <a:lstStyle/>
        <a:p>
          <a:endParaRPr lang="en-US"/>
        </a:p>
      </dgm:t>
    </dgm:pt>
    <dgm:pt modelId="{27F03B91-565A-43F1-B582-CFCC74D5A580}">
      <dgm:prSet/>
      <dgm:spPr/>
      <dgm:t>
        <a:bodyPr/>
        <a:lstStyle/>
        <a:p>
          <a:r>
            <a:rPr lang="en-US" dirty="0" smtClean="0"/>
            <a:t>3 Choosing a Model.pptx</a:t>
          </a:r>
        </a:p>
      </dgm:t>
    </dgm:pt>
    <dgm:pt modelId="{1B747FF7-FE71-421C-A3F2-E9F22BA6F2EE}" type="parTrans" cxnId="{618222DF-75B8-49A4-8ED1-F9D2F2C58979}">
      <dgm:prSet/>
      <dgm:spPr/>
      <dgm:t>
        <a:bodyPr/>
        <a:lstStyle/>
        <a:p>
          <a:endParaRPr lang="en-US"/>
        </a:p>
      </dgm:t>
    </dgm:pt>
    <dgm:pt modelId="{D59496E9-A364-4A21-932F-CD288D3ACA79}" type="sibTrans" cxnId="{618222DF-75B8-49A4-8ED1-F9D2F2C58979}">
      <dgm:prSet/>
      <dgm:spPr/>
      <dgm:t>
        <a:bodyPr/>
        <a:lstStyle/>
        <a:p>
          <a:endParaRPr lang="en-US"/>
        </a:p>
      </dgm:t>
    </dgm:pt>
    <dgm:pt modelId="{2D806121-5755-4093-A429-96BB91100409}">
      <dgm:prSet/>
      <dgm:spPr/>
      <dgm:t>
        <a:bodyPr/>
        <a:lstStyle/>
        <a:p>
          <a:r>
            <a:rPr lang="en-US" dirty="0" smtClean="0"/>
            <a:t>4 Model Evaluation.pptx</a:t>
          </a:r>
        </a:p>
      </dgm:t>
    </dgm:pt>
    <dgm:pt modelId="{F386DF03-05B1-46E3-9249-EC3D55900AEA}" type="parTrans" cxnId="{2C469364-3E7F-488C-AC1D-28D52E0950C8}">
      <dgm:prSet/>
      <dgm:spPr/>
      <dgm:t>
        <a:bodyPr/>
        <a:lstStyle/>
        <a:p>
          <a:endParaRPr lang="en-US"/>
        </a:p>
      </dgm:t>
    </dgm:pt>
    <dgm:pt modelId="{3E083B5F-F862-4D29-BB4D-F42C60767FF8}" type="sibTrans" cxnId="{2C469364-3E7F-488C-AC1D-28D52E0950C8}">
      <dgm:prSet/>
      <dgm:spPr/>
      <dgm:t>
        <a:bodyPr/>
        <a:lstStyle/>
        <a:p>
          <a:endParaRPr lang="en-US"/>
        </a:p>
      </dgm:t>
    </dgm:pt>
    <dgm:pt modelId="{FA3DED6A-51CA-4783-9F67-8B2B63D8BDE2}" type="pres">
      <dgm:prSet presAssocID="{E134F710-21CA-4125-A657-D728D5A0D8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6DFEA0E-58F6-44D7-A3B7-9535CE885699}" type="pres">
      <dgm:prSet presAssocID="{1BC696A4-1C1B-4737-963B-134D732405F2}" presName="hierRoot1" presStyleCnt="0">
        <dgm:presLayoutVars>
          <dgm:hierBranch val="init"/>
        </dgm:presLayoutVars>
      </dgm:prSet>
      <dgm:spPr/>
    </dgm:pt>
    <dgm:pt modelId="{41CD32DD-408E-426E-9457-1A076FC3E200}" type="pres">
      <dgm:prSet presAssocID="{1BC696A4-1C1B-4737-963B-134D732405F2}" presName="rootComposite1" presStyleCnt="0"/>
      <dgm:spPr/>
    </dgm:pt>
    <dgm:pt modelId="{43FF3914-308D-4F90-BA4A-17E953742314}" type="pres">
      <dgm:prSet presAssocID="{1BC696A4-1C1B-4737-963B-134D732405F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B3E316-E7FE-4D5A-A629-F6A9124460E0}" type="pres">
      <dgm:prSet presAssocID="{1BC696A4-1C1B-4737-963B-134D732405F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A3AF779-E77E-4698-B3D2-223045E94E15}" type="pres">
      <dgm:prSet presAssocID="{1BC696A4-1C1B-4737-963B-134D732405F2}" presName="hierChild2" presStyleCnt="0"/>
      <dgm:spPr/>
    </dgm:pt>
    <dgm:pt modelId="{8908DE9D-ABD1-469B-A59D-C2912D296CB9}" type="pres">
      <dgm:prSet presAssocID="{7C4C5632-203B-4E61-B5A1-2E88DB8BCF79}" presName="Name37" presStyleLbl="parChTrans1D2" presStyleIdx="0" presStyleCnt="6"/>
      <dgm:spPr/>
      <dgm:t>
        <a:bodyPr/>
        <a:lstStyle/>
        <a:p>
          <a:endParaRPr lang="en-US"/>
        </a:p>
      </dgm:t>
    </dgm:pt>
    <dgm:pt modelId="{C3792D18-5711-40E4-B956-F352E9ACAA78}" type="pres">
      <dgm:prSet presAssocID="{FB5E40D2-4BB8-4097-A29E-FABF7337FEFA}" presName="hierRoot2" presStyleCnt="0">
        <dgm:presLayoutVars>
          <dgm:hierBranch val="init"/>
        </dgm:presLayoutVars>
      </dgm:prSet>
      <dgm:spPr/>
    </dgm:pt>
    <dgm:pt modelId="{E019F1A2-C13C-403C-B4E1-C01FD89167E0}" type="pres">
      <dgm:prSet presAssocID="{FB5E40D2-4BB8-4097-A29E-FABF7337FEFA}" presName="rootComposite" presStyleCnt="0"/>
      <dgm:spPr/>
    </dgm:pt>
    <dgm:pt modelId="{857903D6-923A-4009-B9D7-652F80152976}" type="pres">
      <dgm:prSet presAssocID="{FB5E40D2-4BB8-4097-A29E-FABF7337FEFA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5797F1-E799-4B51-8D3F-90088562F4F4}" type="pres">
      <dgm:prSet presAssocID="{FB5E40D2-4BB8-4097-A29E-FABF7337FEFA}" presName="rootConnector" presStyleLbl="node2" presStyleIdx="0" presStyleCnt="4"/>
      <dgm:spPr/>
      <dgm:t>
        <a:bodyPr/>
        <a:lstStyle/>
        <a:p>
          <a:endParaRPr lang="en-US"/>
        </a:p>
      </dgm:t>
    </dgm:pt>
    <dgm:pt modelId="{5D13BBFA-CA5F-4746-8115-A6DC211F6C4D}" type="pres">
      <dgm:prSet presAssocID="{FB5E40D2-4BB8-4097-A29E-FABF7337FEFA}" presName="hierChild4" presStyleCnt="0"/>
      <dgm:spPr/>
    </dgm:pt>
    <dgm:pt modelId="{316D174F-C960-4CD6-B2AC-E1946D44FC96}" type="pres">
      <dgm:prSet presAssocID="{FB5E40D2-4BB8-4097-A29E-FABF7337FEFA}" presName="hierChild5" presStyleCnt="0"/>
      <dgm:spPr/>
    </dgm:pt>
    <dgm:pt modelId="{99E35ADB-0E65-434B-A111-5F36B125A0AC}" type="pres">
      <dgm:prSet presAssocID="{372E8FAC-BDD3-46B1-BC1D-9EC6ABB75A34}" presName="Name37" presStyleLbl="parChTrans1D2" presStyleIdx="1" presStyleCnt="6"/>
      <dgm:spPr/>
      <dgm:t>
        <a:bodyPr/>
        <a:lstStyle/>
        <a:p>
          <a:endParaRPr lang="en-US"/>
        </a:p>
      </dgm:t>
    </dgm:pt>
    <dgm:pt modelId="{0640052E-44D3-4C98-9722-AEDFF65A8D57}" type="pres">
      <dgm:prSet presAssocID="{91310854-C249-4D77-8DBC-0A21798FAB6F}" presName="hierRoot2" presStyleCnt="0">
        <dgm:presLayoutVars>
          <dgm:hierBranch val="init"/>
        </dgm:presLayoutVars>
      </dgm:prSet>
      <dgm:spPr/>
    </dgm:pt>
    <dgm:pt modelId="{22B77714-1CA2-4391-AAA6-1438D92FF368}" type="pres">
      <dgm:prSet presAssocID="{91310854-C249-4D77-8DBC-0A21798FAB6F}" presName="rootComposite" presStyleCnt="0"/>
      <dgm:spPr/>
    </dgm:pt>
    <dgm:pt modelId="{BA727F91-8384-4C2B-8A88-CE67BB9DEDB4}" type="pres">
      <dgm:prSet presAssocID="{91310854-C249-4D77-8DBC-0A21798FAB6F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DE97A4-5007-4E06-B40E-E3E27B188E85}" type="pres">
      <dgm:prSet presAssocID="{91310854-C249-4D77-8DBC-0A21798FAB6F}" presName="rootConnector" presStyleLbl="node2" presStyleIdx="1" presStyleCnt="4"/>
      <dgm:spPr/>
      <dgm:t>
        <a:bodyPr/>
        <a:lstStyle/>
        <a:p>
          <a:endParaRPr lang="en-US"/>
        </a:p>
      </dgm:t>
    </dgm:pt>
    <dgm:pt modelId="{A5A78B84-065A-467A-8FD5-53C6A21DD549}" type="pres">
      <dgm:prSet presAssocID="{91310854-C249-4D77-8DBC-0A21798FAB6F}" presName="hierChild4" presStyleCnt="0"/>
      <dgm:spPr/>
    </dgm:pt>
    <dgm:pt modelId="{C7FD2CBB-F173-403D-84A1-7D8C6FEE1E13}" type="pres">
      <dgm:prSet presAssocID="{91310854-C249-4D77-8DBC-0A21798FAB6F}" presName="hierChild5" presStyleCnt="0"/>
      <dgm:spPr/>
    </dgm:pt>
    <dgm:pt modelId="{81FD1D1E-74F9-4760-B490-6CF016DDA012}" type="pres">
      <dgm:prSet presAssocID="{1B747FF7-FE71-421C-A3F2-E9F22BA6F2EE}" presName="Name37" presStyleLbl="parChTrans1D2" presStyleIdx="2" presStyleCnt="6"/>
      <dgm:spPr/>
      <dgm:t>
        <a:bodyPr/>
        <a:lstStyle/>
        <a:p>
          <a:endParaRPr lang="en-US"/>
        </a:p>
      </dgm:t>
    </dgm:pt>
    <dgm:pt modelId="{E87DEF9C-8446-4AD5-B35D-817EAB03E0BD}" type="pres">
      <dgm:prSet presAssocID="{27F03B91-565A-43F1-B582-CFCC74D5A580}" presName="hierRoot2" presStyleCnt="0">
        <dgm:presLayoutVars>
          <dgm:hierBranch val="init"/>
        </dgm:presLayoutVars>
      </dgm:prSet>
      <dgm:spPr/>
    </dgm:pt>
    <dgm:pt modelId="{AAEDEB5E-69CA-44CC-8B8B-415EC85D24F0}" type="pres">
      <dgm:prSet presAssocID="{27F03B91-565A-43F1-B582-CFCC74D5A580}" presName="rootComposite" presStyleCnt="0"/>
      <dgm:spPr/>
    </dgm:pt>
    <dgm:pt modelId="{264AA752-9F96-4898-86CD-18D0F403C648}" type="pres">
      <dgm:prSet presAssocID="{27F03B91-565A-43F1-B582-CFCC74D5A580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C1C494-9BFA-4E5D-B133-EE43D159B60C}" type="pres">
      <dgm:prSet presAssocID="{27F03B91-565A-43F1-B582-CFCC74D5A580}" presName="rootConnector" presStyleLbl="node2" presStyleIdx="2" presStyleCnt="4"/>
      <dgm:spPr/>
      <dgm:t>
        <a:bodyPr/>
        <a:lstStyle/>
        <a:p>
          <a:endParaRPr lang="en-US"/>
        </a:p>
      </dgm:t>
    </dgm:pt>
    <dgm:pt modelId="{13043854-8EF9-407A-82CA-8A47DD01350C}" type="pres">
      <dgm:prSet presAssocID="{27F03B91-565A-43F1-B582-CFCC74D5A580}" presName="hierChild4" presStyleCnt="0"/>
      <dgm:spPr/>
    </dgm:pt>
    <dgm:pt modelId="{ABAA5B48-0446-4476-829B-6E186406FE00}" type="pres">
      <dgm:prSet presAssocID="{27F03B91-565A-43F1-B582-CFCC74D5A580}" presName="hierChild5" presStyleCnt="0"/>
      <dgm:spPr/>
    </dgm:pt>
    <dgm:pt modelId="{6D2E717F-881B-46C7-934A-56F90CC9DB1F}" type="pres">
      <dgm:prSet presAssocID="{F386DF03-05B1-46E3-9249-EC3D55900AEA}" presName="Name37" presStyleLbl="parChTrans1D2" presStyleIdx="3" presStyleCnt="6"/>
      <dgm:spPr/>
      <dgm:t>
        <a:bodyPr/>
        <a:lstStyle/>
        <a:p>
          <a:endParaRPr lang="en-US"/>
        </a:p>
      </dgm:t>
    </dgm:pt>
    <dgm:pt modelId="{E8B42592-BBF1-46C8-B44A-B7B85AEE8756}" type="pres">
      <dgm:prSet presAssocID="{2D806121-5755-4093-A429-96BB91100409}" presName="hierRoot2" presStyleCnt="0">
        <dgm:presLayoutVars>
          <dgm:hierBranch val="init"/>
        </dgm:presLayoutVars>
      </dgm:prSet>
      <dgm:spPr/>
    </dgm:pt>
    <dgm:pt modelId="{97F17FBE-33D2-49F2-B6B3-275755FFBE1C}" type="pres">
      <dgm:prSet presAssocID="{2D806121-5755-4093-A429-96BB91100409}" presName="rootComposite" presStyleCnt="0"/>
      <dgm:spPr/>
    </dgm:pt>
    <dgm:pt modelId="{8321E97F-F96A-4C3D-B1A7-5A0B36A1C082}" type="pres">
      <dgm:prSet presAssocID="{2D806121-5755-4093-A429-96BB91100409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073CED-863C-49DC-9B4E-A3E24D341274}" type="pres">
      <dgm:prSet presAssocID="{2D806121-5755-4093-A429-96BB91100409}" presName="rootConnector" presStyleLbl="node2" presStyleIdx="3" presStyleCnt="4"/>
      <dgm:spPr/>
      <dgm:t>
        <a:bodyPr/>
        <a:lstStyle/>
        <a:p>
          <a:endParaRPr lang="en-US"/>
        </a:p>
      </dgm:t>
    </dgm:pt>
    <dgm:pt modelId="{9CE20A49-7C0A-4EC3-B1E5-BEA1C9695069}" type="pres">
      <dgm:prSet presAssocID="{2D806121-5755-4093-A429-96BB91100409}" presName="hierChild4" presStyleCnt="0"/>
      <dgm:spPr/>
    </dgm:pt>
    <dgm:pt modelId="{59BF7DAD-17D7-4A4B-840B-5D898F21B18C}" type="pres">
      <dgm:prSet presAssocID="{2D806121-5755-4093-A429-96BB91100409}" presName="hierChild5" presStyleCnt="0"/>
      <dgm:spPr/>
    </dgm:pt>
    <dgm:pt modelId="{1E0F72F2-8EBA-4114-8451-70EC7AEC4210}" type="pres">
      <dgm:prSet presAssocID="{1BC696A4-1C1B-4737-963B-134D732405F2}" presName="hierChild3" presStyleCnt="0"/>
      <dgm:spPr/>
    </dgm:pt>
    <dgm:pt modelId="{D7F994C2-7F69-42D9-8049-51A90081921F}" type="pres">
      <dgm:prSet presAssocID="{6D672D84-0488-4EC5-8252-379A3435148E}" presName="Name111" presStyleLbl="parChTrans1D2" presStyleIdx="4" presStyleCnt="6"/>
      <dgm:spPr/>
      <dgm:t>
        <a:bodyPr/>
        <a:lstStyle/>
        <a:p>
          <a:endParaRPr lang="en-US"/>
        </a:p>
      </dgm:t>
    </dgm:pt>
    <dgm:pt modelId="{B7CF1E41-A3AA-4259-9127-A77A270113D9}" type="pres">
      <dgm:prSet presAssocID="{11AF598B-4291-4814-AE6B-3F672C247A27}" presName="hierRoot3" presStyleCnt="0">
        <dgm:presLayoutVars>
          <dgm:hierBranch val="init"/>
        </dgm:presLayoutVars>
      </dgm:prSet>
      <dgm:spPr/>
    </dgm:pt>
    <dgm:pt modelId="{D4538B0F-223F-4AE2-934A-8AF1A7CB2973}" type="pres">
      <dgm:prSet presAssocID="{11AF598B-4291-4814-AE6B-3F672C247A27}" presName="rootComposite3" presStyleCnt="0"/>
      <dgm:spPr/>
    </dgm:pt>
    <dgm:pt modelId="{2F8105D8-F8C8-461A-9AEB-CF07AB4A31CF}" type="pres">
      <dgm:prSet presAssocID="{11AF598B-4291-4814-AE6B-3F672C247A27}" presName="rootText3" presStyleLbl="asst1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044469-1371-43C0-9351-601F17E50DDA}" type="pres">
      <dgm:prSet presAssocID="{11AF598B-4291-4814-AE6B-3F672C247A27}" presName="rootConnector3" presStyleLbl="asst1" presStyleIdx="0" presStyleCnt="5"/>
      <dgm:spPr/>
      <dgm:t>
        <a:bodyPr/>
        <a:lstStyle/>
        <a:p>
          <a:endParaRPr lang="en-US"/>
        </a:p>
      </dgm:t>
    </dgm:pt>
    <dgm:pt modelId="{3CA26A8C-E5E7-4EDB-B402-78B5B31CF518}" type="pres">
      <dgm:prSet presAssocID="{11AF598B-4291-4814-AE6B-3F672C247A27}" presName="hierChild6" presStyleCnt="0"/>
      <dgm:spPr/>
    </dgm:pt>
    <dgm:pt modelId="{2F26F8B0-2595-4A00-87F7-ABC31206524A}" type="pres">
      <dgm:prSet presAssocID="{11AF598B-4291-4814-AE6B-3F672C247A27}" presName="hierChild7" presStyleCnt="0"/>
      <dgm:spPr/>
    </dgm:pt>
    <dgm:pt modelId="{412F66D9-3CE8-4F81-BD2F-0DDF5AE8BE15}" type="pres">
      <dgm:prSet presAssocID="{FAA5E5DA-ABB8-4A31-B2E0-30CB3D59881B}" presName="Name111" presStyleLbl="parChTrans1D3" presStyleIdx="0" presStyleCnt="3"/>
      <dgm:spPr/>
      <dgm:t>
        <a:bodyPr/>
        <a:lstStyle/>
        <a:p>
          <a:endParaRPr lang="en-US"/>
        </a:p>
      </dgm:t>
    </dgm:pt>
    <dgm:pt modelId="{9B72002F-026F-420E-9510-6FC7481609B9}" type="pres">
      <dgm:prSet presAssocID="{804F9A96-EF2D-45CE-AFFD-1404B04949AC}" presName="hierRoot3" presStyleCnt="0">
        <dgm:presLayoutVars>
          <dgm:hierBranch val="init"/>
        </dgm:presLayoutVars>
      </dgm:prSet>
      <dgm:spPr/>
    </dgm:pt>
    <dgm:pt modelId="{8C79AB99-BC1E-466B-AD9B-EBE69A547E5F}" type="pres">
      <dgm:prSet presAssocID="{804F9A96-EF2D-45CE-AFFD-1404B04949AC}" presName="rootComposite3" presStyleCnt="0"/>
      <dgm:spPr/>
    </dgm:pt>
    <dgm:pt modelId="{75D86200-1305-4C21-ABF6-53C1C9812393}" type="pres">
      <dgm:prSet presAssocID="{804F9A96-EF2D-45CE-AFFD-1404B04949AC}" presName="rootText3" presStyleLbl="asst1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DB63D9-0B13-490B-9C55-A71510BAE775}" type="pres">
      <dgm:prSet presAssocID="{804F9A96-EF2D-45CE-AFFD-1404B04949AC}" presName="rootConnector3" presStyleLbl="asst1" presStyleIdx="1" presStyleCnt="5"/>
      <dgm:spPr/>
      <dgm:t>
        <a:bodyPr/>
        <a:lstStyle/>
        <a:p>
          <a:endParaRPr lang="en-US"/>
        </a:p>
      </dgm:t>
    </dgm:pt>
    <dgm:pt modelId="{B40AC63B-6AAB-4BFF-BB87-136EF0106D89}" type="pres">
      <dgm:prSet presAssocID="{804F9A96-EF2D-45CE-AFFD-1404B04949AC}" presName="hierChild6" presStyleCnt="0"/>
      <dgm:spPr/>
    </dgm:pt>
    <dgm:pt modelId="{F17F9FC8-087F-4992-8E21-ACB7A6F11E18}" type="pres">
      <dgm:prSet presAssocID="{804F9A96-EF2D-45CE-AFFD-1404B04949AC}" presName="hierChild7" presStyleCnt="0"/>
      <dgm:spPr/>
    </dgm:pt>
    <dgm:pt modelId="{D1E6D966-301E-475F-8C52-AE0046E288DF}" type="pres">
      <dgm:prSet presAssocID="{463AB042-87CE-4EA6-B9C2-3E674237780B}" presName="Name111" presStyleLbl="parChTrans1D2" presStyleIdx="5" presStyleCnt="6"/>
      <dgm:spPr/>
      <dgm:t>
        <a:bodyPr/>
        <a:lstStyle/>
        <a:p>
          <a:endParaRPr lang="en-US"/>
        </a:p>
      </dgm:t>
    </dgm:pt>
    <dgm:pt modelId="{EAC7F36D-7ECD-4597-9FFA-2BF048F062F9}" type="pres">
      <dgm:prSet presAssocID="{EA33D88A-0939-461C-A435-A9AFD4490E52}" presName="hierRoot3" presStyleCnt="0">
        <dgm:presLayoutVars>
          <dgm:hierBranch val="init"/>
        </dgm:presLayoutVars>
      </dgm:prSet>
      <dgm:spPr/>
    </dgm:pt>
    <dgm:pt modelId="{2F7AE6E8-E7EB-46FB-AF68-D2FDE6BBFB9B}" type="pres">
      <dgm:prSet presAssocID="{EA33D88A-0939-461C-A435-A9AFD4490E52}" presName="rootComposite3" presStyleCnt="0"/>
      <dgm:spPr/>
    </dgm:pt>
    <dgm:pt modelId="{80CB30EF-2042-4DAB-B81E-BFC2D3BCB688}" type="pres">
      <dgm:prSet presAssocID="{EA33D88A-0939-461C-A435-A9AFD4490E52}" presName="rootText3" presStyleLbl="asst1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9C2E69-D8E7-4B87-94B1-DA1C4C5C5C93}" type="pres">
      <dgm:prSet presAssocID="{EA33D88A-0939-461C-A435-A9AFD4490E52}" presName="rootConnector3" presStyleLbl="asst1" presStyleIdx="2" presStyleCnt="5"/>
      <dgm:spPr/>
      <dgm:t>
        <a:bodyPr/>
        <a:lstStyle/>
        <a:p>
          <a:endParaRPr lang="en-US"/>
        </a:p>
      </dgm:t>
    </dgm:pt>
    <dgm:pt modelId="{F503AD68-A943-4B37-8464-1427EA67EA01}" type="pres">
      <dgm:prSet presAssocID="{EA33D88A-0939-461C-A435-A9AFD4490E52}" presName="hierChild6" presStyleCnt="0"/>
      <dgm:spPr/>
    </dgm:pt>
    <dgm:pt modelId="{8336D7A3-D714-4B22-9E17-DC2BCAD056D8}" type="pres">
      <dgm:prSet presAssocID="{EA33D88A-0939-461C-A435-A9AFD4490E52}" presName="hierChild7" presStyleCnt="0"/>
      <dgm:spPr/>
    </dgm:pt>
    <dgm:pt modelId="{6D0CEE98-950C-46E0-BE9D-752CCF940233}" type="pres">
      <dgm:prSet presAssocID="{14EB140A-4FBC-4856-B77B-5EF8ECD93C44}" presName="Name111" presStyleLbl="parChTrans1D3" presStyleIdx="1" presStyleCnt="3"/>
      <dgm:spPr/>
      <dgm:t>
        <a:bodyPr/>
        <a:lstStyle/>
        <a:p>
          <a:endParaRPr lang="en-US"/>
        </a:p>
      </dgm:t>
    </dgm:pt>
    <dgm:pt modelId="{AA34CC4D-08F5-4D85-9E72-0DFF19EA1051}" type="pres">
      <dgm:prSet presAssocID="{6F3B8D78-AB64-4C55-B90F-ABE4DE736631}" presName="hierRoot3" presStyleCnt="0">
        <dgm:presLayoutVars>
          <dgm:hierBranch val="init"/>
        </dgm:presLayoutVars>
      </dgm:prSet>
      <dgm:spPr/>
    </dgm:pt>
    <dgm:pt modelId="{10340801-03AE-4BE7-B2E2-AE0C65B39264}" type="pres">
      <dgm:prSet presAssocID="{6F3B8D78-AB64-4C55-B90F-ABE4DE736631}" presName="rootComposite3" presStyleCnt="0"/>
      <dgm:spPr/>
    </dgm:pt>
    <dgm:pt modelId="{AD15BC69-FE60-4521-99BF-85708947F5AA}" type="pres">
      <dgm:prSet presAssocID="{6F3B8D78-AB64-4C55-B90F-ABE4DE736631}" presName="rootText3" presStyleLbl="asst1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5F3054-8890-48FD-8185-88B9A6C720FB}" type="pres">
      <dgm:prSet presAssocID="{6F3B8D78-AB64-4C55-B90F-ABE4DE736631}" presName="rootConnector3" presStyleLbl="asst1" presStyleIdx="3" presStyleCnt="5"/>
      <dgm:spPr/>
      <dgm:t>
        <a:bodyPr/>
        <a:lstStyle/>
        <a:p>
          <a:endParaRPr lang="en-US"/>
        </a:p>
      </dgm:t>
    </dgm:pt>
    <dgm:pt modelId="{B72593CC-ED84-4017-A772-C5BC8AF9CB8D}" type="pres">
      <dgm:prSet presAssocID="{6F3B8D78-AB64-4C55-B90F-ABE4DE736631}" presName="hierChild6" presStyleCnt="0"/>
      <dgm:spPr/>
    </dgm:pt>
    <dgm:pt modelId="{0D01E48D-8F4D-4C43-863A-BFA5EEC24B01}" type="pres">
      <dgm:prSet presAssocID="{6F3B8D78-AB64-4C55-B90F-ABE4DE736631}" presName="hierChild7" presStyleCnt="0"/>
      <dgm:spPr/>
    </dgm:pt>
    <dgm:pt modelId="{A0A4AD83-3F95-454E-8EFD-7A4D58A5823E}" type="pres">
      <dgm:prSet presAssocID="{94CF60E3-C45A-4B72-B9CD-D3025E94E088}" presName="Name111" presStyleLbl="parChTrans1D3" presStyleIdx="2" presStyleCnt="3"/>
      <dgm:spPr/>
      <dgm:t>
        <a:bodyPr/>
        <a:lstStyle/>
        <a:p>
          <a:endParaRPr lang="en-US"/>
        </a:p>
      </dgm:t>
    </dgm:pt>
    <dgm:pt modelId="{287F7094-B3C6-498E-804A-8F0F50AB1DC4}" type="pres">
      <dgm:prSet presAssocID="{21EBD29C-2743-4363-A2DA-4869FD36EE75}" presName="hierRoot3" presStyleCnt="0">
        <dgm:presLayoutVars>
          <dgm:hierBranch val="init"/>
        </dgm:presLayoutVars>
      </dgm:prSet>
      <dgm:spPr/>
    </dgm:pt>
    <dgm:pt modelId="{047F28FA-3CCF-4328-B521-C30EDD1A853E}" type="pres">
      <dgm:prSet presAssocID="{21EBD29C-2743-4363-A2DA-4869FD36EE75}" presName="rootComposite3" presStyleCnt="0"/>
      <dgm:spPr/>
    </dgm:pt>
    <dgm:pt modelId="{71712256-5060-4300-83A6-B00847658845}" type="pres">
      <dgm:prSet presAssocID="{21EBD29C-2743-4363-A2DA-4869FD36EE75}" presName="rootText3" presStyleLbl="asst1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13CFFC-FAA1-4D4C-83A4-80FF43ACA3E5}" type="pres">
      <dgm:prSet presAssocID="{21EBD29C-2743-4363-A2DA-4869FD36EE75}" presName="rootConnector3" presStyleLbl="asst1" presStyleIdx="4" presStyleCnt="5"/>
      <dgm:spPr/>
      <dgm:t>
        <a:bodyPr/>
        <a:lstStyle/>
        <a:p>
          <a:endParaRPr lang="en-US"/>
        </a:p>
      </dgm:t>
    </dgm:pt>
    <dgm:pt modelId="{DBEB632D-35E4-41D0-8DBD-C4832EAA2E5E}" type="pres">
      <dgm:prSet presAssocID="{21EBD29C-2743-4363-A2DA-4869FD36EE75}" presName="hierChild6" presStyleCnt="0"/>
      <dgm:spPr/>
    </dgm:pt>
    <dgm:pt modelId="{0AEF6B29-E99D-46DC-B353-94EB0432827B}" type="pres">
      <dgm:prSet presAssocID="{21EBD29C-2743-4363-A2DA-4869FD36EE75}" presName="hierChild7" presStyleCnt="0"/>
      <dgm:spPr/>
    </dgm:pt>
  </dgm:ptLst>
  <dgm:cxnLst>
    <dgm:cxn modelId="{2C469364-3E7F-488C-AC1D-28D52E0950C8}" srcId="{1BC696A4-1C1B-4737-963B-134D732405F2}" destId="{2D806121-5755-4093-A429-96BB91100409}" srcOrd="5" destOrd="0" parTransId="{F386DF03-05B1-46E3-9249-EC3D55900AEA}" sibTransId="{3E083B5F-F862-4D29-BB4D-F42C60767FF8}"/>
    <dgm:cxn modelId="{D605D35D-96EC-4024-95DB-A542A05DE759}" type="presOf" srcId="{94CF60E3-C45A-4B72-B9CD-D3025E94E088}" destId="{A0A4AD83-3F95-454E-8EFD-7A4D58A5823E}" srcOrd="0" destOrd="0" presId="urn:microsoft.com/office/officeart/2005/8/layout/orgChart1"/>
    <dgm:cxn modelId="{4C25E012-FB11-42A9-9690-A031D6338FD3}" type="presOf" srcId="{804F9A96-EF2D-45CE-AFFD-1404B04949AC}" destId="{33DB63D9-0B13-490B-9C55-A71510BAE775}" srcOrd="1" destOrd="0" presId="urn:microsoft.com/office/officeart/2005/8/layout/orgChart1"/>
    <dgm:cxn modelId="{FFDC4EC4-E237-4AEF-B0CF-6CBF1053110B}" srcId="{EA33D88A-0939-461C-A435-A9AFD4490E52}" destId="{6F3B8D78-AB64-4C55-B90F-ABE4DE736631}" srcOrd="0" destOrd="0" parTransId="{14EB140A-4FBC-4856-B77B-5EF8ECD93C44}" sibTransId="{AB1F95AD-AABE-418E-B55D-EAA01CE8A5C1}"/>
    <dgm:cxn modelId="{8F4631B7-3E37-4B63-AAE9-BBDC8ECC6E9E}" type="presOf" srcId="{21EBD29C-2743-4363-A2DA-4869FD36EE75}" destId="{9113CFFC-FAA1-4D4C-83A4-80FF43ACA3E5}" srcOrd="1" destOrd="0" presId="urn:microsoft.com/office/officeart/2005/8/layout/orgChart1"/>
    <dgm:cxn modelId="{A3BB0CEF-CCF2-4BB2-BF43-710002CE06A4}" type="presOf" srcId="{1BC696A4-1C1B-4737-963B-134D732405F2}" destId="{29B3E316-E7FE-4D5A-A629-F6A9124460E0}" srcOrd="1" destOrd="0" presId="urn:microsoft.com/office/officeart/2005/8/layout/orgChart1"/>
    <dgm:cxn modelId="{C9E4BD12-5CFC-4B15-8CE8-D50A0A67BBA6}" type="presOf" srcId="{FB5E40D2-4BB8-4097-A29E-FABF7337FEFA}" destId="{857903D6-923A-4009-B9D7-652F80152976}" srcOrd="0" destOrd="0" presId="urn:microsoft.com/office/officeart/2005/8/layout/orgChart1"/>
    <dgm:cxn modelId="{03862EB1-E2DE-4CDE-9073-97E503A8C5F6}" type="presOf" srcId="{7C4C5632-203B-4E61-B5A1-2E88DB8BCF79}" destId="{8908DE9D-ABD1-469B-A59D-C2912D296CB9}" srcOrd="0" destOrd="0" presId="urn:microsoft.com/office/officeart/2005/8/layout/orgChart1"/>
    <dgm:cxn modelId="{E3E5230C-68FF-401A-980A-ADEFA17B1044}" type="presOf" srcId="{2D806121-5755-4093-A429-96BB91100409}" destId="{8321E97F-F96A-4C3D-B1A7-5A0B36A1C082}" srcOrd="0" destOrd="0" presId="urn:microsoft.com/office/officeart/2005/8/layout/orgChart1"/>
    <dgm:cxn modelId="{0EA6C2F2-B9F7-4A4B-A150-A844BADA6F24}" type="presOf" srcId="{91310854-C249-4D77-8DBC-0A21798FAB6F}" destId="{BA727F91-8384-4C2B-8A88-CE67BB9DEDB4}" srcOrd="0" destOrd="0" presId="urn:microsoft.com/office/officeart/2005/8/layout/orgChart1"/>
    <dgm:cxn modelId="{3AE15C56-4629-40C6-84DA-D6D5091EFB80}" type="presOf" srcId="{2D806121-5755-4093-A429-96BB91100409}" destId="{D3073CED-863C-49DC-9B4E-A3E24D341274}" srcOrd="1" destOrd="0" presId="urn:microsoft.com/office/officeart/2005/8/layout/orgChart1"/>
    <dgm:cxn modelId="{B3A60FF7-DE92-456C-A886-D89176F14E89}" type="presOf" srcId="{372E8FAC-BDD3-46B1-BC1D-9EC6ABB75A34}" destId="{99E35ADB-0E65-434B-A111-5F36B125A0AC}" srcOrd="0" destOrd="0" presId="urn:microsoft.com/office/officeart/2005/8/layout/orgChart1"/>
    <dgm:cxn modelId="{868D5168-5A53-4A57-83B8-DEE007F92EF5}" srcId="{1BC696A4-1C1B-4737-963B-134D732405F2}" destId="{91310854-C249-4D77-8DBC-0A21798FAB6F}" srcOrd="3" destOrd="0" parTransId="{372E8FAC-BDD3-46B1-BC1D-9EC6ABB75A34}" sibTransId="{78432CE8-D7A5-4F55-A921-C2C0C98BBB8F}"/>
    <dgm:cxn modelId="{8BB6FE89-44A6-452D-985A-3B487C0B69C2}" srcId="{EA33D88A-0939-461C-A435-A9AFD4490E52}" destId="{21EBD29C-2743-4363-A2DA-4869FD36EE75}" srcOrd="1" destOrd="0" parTransId="{94CF60E3-C45A-4B72-B9CD-D3025E94E088}" sibTransId="{0EA0CC82-521D-4575-98FC-709530A2CB30}"/>
    <dgm:cxn modelId="{A96809F2-49B8-4C00-B008-2F4391208F45}" type="presOf" srcId="{463AB042-87CE-4EA6-B9C2-3E674237780B}" destId="{D1E6D966-301E-475F-8C52-AE0046E288DF}" srcOrd="0" destOrd="0" presId="urn:microsoft.com/office/officeart/2005/8/layout/orgChart1"/>
    <dgm:cxn modelId="{217E7080-0F8A-4AE7-A044-E17E1ACC2969}" srcId="{1BC696A4-1C1B-4737-963B-134D732405F2}" destId="{11AF598B-4291-4814-AE6B-3F672C247A27}" srcOrd="0" destOrd="0" parTransId="{6D672D84-0488-4EC5-8252-379A3435148E}" sibTransId="{CA1448EC-DED3-4D7B-868B-615EA78C429A}"/>
    <dgm:cxn modelId="{D7228FD4-8F53-49A5-857F-885B6E019FFC}" type="presOf" srcId="{EA33D88A-0939-461C-A435-A9AFD4490E52}" destId="{2E9C2E69-D8E7-4B87-94B1-DA1C4C5C5C93}" srcOrd="1" destOrd="0" presId="urn:microsoft.com/office/officeart/2005/8/layout/orgChart1"/>
    <dgm:cxn modelId="{0B0DF70C-ED2A-44AE-A0B7-FFB17AB7F76E}" type="presOf" srcId="{6D672D84-0488-4EC5-8252-379A3435148E}" destId="{D7F994C2-7F69-42D9-8049-51A90081921F}" srcOrd="0" destOrd="0" presId="urn:microsoft.com/office/officeart/2005/8/layout/orgChart1"/>
    <dgm:cxn modelId="{EC295419-7547-4780-BAB0-13B7FCE55CFB}" type="presOf" srcId="{27F03B91-565A-43F1-B582-CFCC74D5A580}" destId="{E8C1C494-9BFA-4E5D-B133-EE43D159B60C}" srcOrd="1" destOrd="0" presId="urn:microsoft.com/office/officeart/2005/8/layout/orgChart1"/>
    <dgm:cxn modelId="{C2C6866F-1A97-480D-A8F4-2FE240F2F541}" type="presOf" srcId="{6F3B8D78-AB64-4C55-B90F-ABE4DE736631}" destId="{515F3054-8890-48FD-8185-88B9A6C720FB}" srcOrd="1" destOrd="0" presId="urn:microsoft.com/office/officeart/2005/8/layout/orgChart1"/>
    <dgm:cxn modelId="{0B866345-A46D-4478-A5EB-1AF477BA093C}" type="presOf" srcId="{804F9A96-EF2D-45CE-AFFD-1404B04949AC}" destId="{75D86200-1305-4C21-ABF6-53C1C9812393}" srcOrd="0" destOrd="0" presId="urn:microsoft.com/office/officeart/2005/8/layout/orgChart1"/>
    <dgm:cxn modelId="{A7A9DB5C-9413-4EE6-9094-658A3158F79E}" srcId="{1BC696A4-1C1B-4737-963B-134D732405F2}" destId="{FB5E40D2-4BB8-4097-A29E-FABF7337FEFA}" srcOrd="2" destOrd="0" parTransId="{7C4C5632-203B-4E61-B5A1-2E88DB8BCF79}" sibTransId="{E94313A8-B029-4893-8DE9-48A38AD44409}"/>
    <dgm:cxn modelId="{42FAE051-4345-4390-AB20-25F01B808614}" srcId="{11AF598B-4291-4814-AE6B-3F672C247A27}" destId="{804F9A96-EF2D-45CE-AFFD-1404B04949AC}" srcOrd="0" destOrd="0" parTransId="{FAA5E5DA-ABB8-4A31-B2E0-30CB3D59881B}" sibTransId="{A73D785E-1AC5-495D-A4EC-5CA01463261B}"/>
    <dgm:cxn modelId="{249B6050-E12F-4BBD-9025-8405A4604243}" type="presOf" srcId="{F386DF03-05B1-46E3-9249-EC3D55900AEA}" destId="{6D2E717F-881B-46C7-934A-56F90CC9DB1F}" srcOrd="0" destOrd="0" presId="urn:microsoft.com/office/officeart/2005/8/layout/orgChart1"/>
    <dgm:cxn modelId="{896BE9DD-FC6E-4B60-92B1-FDF9155D184E}" type="presOf" srcId="{91310854-C249-4D77-8DBC-0A21798FAB6F}" destId="{63DE97A4-5007-4E06-B40E-E3E27B188E85}" srcOrd="1" destOrd="0" presId="urn:microsoft.com/office/officeart/2005/8/layout/orgChart1"/>
    <dgm:cxn modelId="{8DCD3155-87D5-4B08-9697-B46A2B5BBEEF}" type="presOf" srcId="{E134F710-21CA-4125-A657-D728D5A0D82C}" destId="{FA3DED6A-51CA-4783-9F67-8B2B63D8BDE2}" srcOrd="0" destOrd="0" presId="urn:microsoft.com/office/officeart/2005/8/layout/orgChart1"/>
    <dgm:cxn modelId="{35C6EB86-C11B-495F-981A-D55CA3B7A426}" srcId="{E134F710-21CA-4125-A657-D728D5A0D82C}" destId="{1BC696A4-1C1B-4737-963B-134D732405F2}" srcOrd="0" destOrd="0" parTransId="{1130E121-0049-427E-974C-FD9A88AF954E}" sibTransId="{6FEE53C2-C378-4BE6-B73F-84D8D2235DA8}"/>
    <dgm:cxn modelId="{B57AD51B-7CCF-4FFC-9B34-A8B1909EF80D}" type="presOf" srcId="{21EBD29C-2743-4363-A2DA-4869FD36EE75}" destId="{71712256-5060-4300-83A6-B00847658845}" srcOrd="0" destOrd="0" presId="urn:microsoft.com/office/officeart/2005/8/layout/orgChart1"/>
    <dgm:cxn modelId="{67273A55-4D9D-4C48-8A61-2C6505361598}" type="presOf" srcId="{6F3B8D78-AB64-4C55-B90F-ABE4DE736631}" destId="{AD15BC69-FE60-4521-99BF-85708947F5AA}" srcOrd="0" destOrd="0" presId="urn:microsoft.com/office/officeart/2005/8/layout/orgChart1"/>
    <dgm:cxn modelId="{1763B4C0-FB37-4023-9E24-C7E2EB2F6ECC}" type="presOf" srcId="{14EB140A-4FBC-4856-B77B-5EF8ECD93C44}" destId="{6D0CEE98-950C-46E0-BE9D-752CCF940233}" srcOrd="0" destOrd="0" presId="urn:microsoft.com/office/officeart/2005/8/layout/orgChart1"/>
    <dgm:cxn modelId="{75CF337B-DDB3-47CD-90A3-661D3254175D}" type="presOf" srcId="{FAA5E5DA-ABB8-4A31-B2E0-30CB3D59881B}" destId="{412F66D9-3CE8-4F81-BD2F-0DDF5AE8BE15}" srcOrd="0" destOrd="0" presId="urn:microsoft.com/office/officeart/2005/8/layout/orgChart1"/>
    <dgm:cxn modelId="{618222DF-75B8-49A4-8ED1-F9D2F2C58979}" srcId="{1BC696A4-1C1B-4737-963B-134D732405F2}" destId="{27F03B91-565A-43F1-B582-CFCC74D5A580}" srcOrd="4" destOrd="0" parTransId="{1B747FF7-FE71-421C-A3F2-E9F22BA6F2EE}" sibTransId="{D59496E9-A364-4A21-932F-CD288D3ACA79}"/>
    <dgm:cxn modelId="{35EC5BF9-2D11-4ECF-B39A-90762513C704}" type="presOf" srcId="{1B747FF7-FE71-421C-A3F2-E9F22BA6F2EE}" destId="{81FD1D1E-74F9-4760-B490-6CF016DDA012}" srcOrd="0" destOrd="0" presId="urn:microsoft.com/office/officeart/2005/8/layout/orgChart1"/>
    <dgm:cxn modelId="{201757DE-43BD-476C-866F-62369D7A7B67}" srcId="{1BC696A4-1C1B-4737-963B-134D732405F2}" destId="{EA33D88A-0939-461C-A435-A9AFD4490E52}" srcOrd="1" destOrd="0" parTransId="{463AB042-87CE-4EA6-B9C2-3E674237780B}" sibTransId="{2DACC550-4B73-49A3-88C0-59AEFF111FA2}"/>
    <dgm:cxn modelId="{45F78DE7-CD1C-49E3-81D6-6BF876C77BF7}" type="presOf" srcId="{27F03B91-565A-43F1-B582-CFCC74D5A580}" destId="{264AA752-9F96-4898-86CD-18D0F403C648}" srcOrd="0" destOrd="0" presId="urn:microsoft.com/office/officeart/2005/8/layout/orgChart1"/>
    <dgm:cxn modelId="{0E1FAE91-FBAA-4314-8364-3D7B9405F0F4}" type="presOf" srcId="{11AF598B-4291-4814-AE6B-3F672C247A27}" destId="{30044469-1371-43C0-9351-601F17E50DDA}" srcOrd="1" destOrd="0" presId="urn:microsoft.com/office/officeart/2005/8/layout/orgChart1"/>
    <dgm:cxn modelId="{91CE4258-40E5-48C9-B546-33BB1A59A5D8}" type="presOf" srcId="{FB5E40D2-4BB8-4097-A29E-FABF7337FEFA}" destId="{D85797F1-E799-4B51-8D3F-90088562F4F4}" srcOrd="1" destOrd="0" presId="urn:microsoft.com/office/officeart/2005/8/layout/orgChart1"/>
    <dgm:cxn modelId="{9F93D4DB-374B-49BB-963F-1EB59BD97483}" type="presOf" srcId="{11AF598B-4291-4814-AE6B-3F672C247A27}" destId="{2F8105D8-F8C8-461A-9AEB-CF07AB4A31CF}" srcOrd="0" destOrd="0" presId="urn:microsoft.com/office/officeart/2005/8/layout/orgChart1"/>
    <dgm:cxn modelId="{EADE706D-6672-46BA-85DE-A2C7E35B70BA}" type="presOf" srcId="{1BC696A4-1C1B-4737-963B-134D732405F2}" destId="{43FF3914-308D-4F90-BA4A-17E953742314}" srcOrd="0" destOrd="0" presId="urn:microsoft.com/office/officeart/2005/8/layout/orgChart1"/>
    <dgm:cxn modelId="{428D80C7-30A5-47B8-9749-BC0504D2D86E}" type="presOf" srcId="{EA33D88A-0939-461C-A435-A9AFD4490E52}" destId="{80CB30EF-2042-4DAB-B81E-BFC2D3BCB688}" srcOrd="0" destOrd="0" presId="urn:microsoft.com/office/officeart/2005/8/layout/orgChart1"/>
    <dgm:cxn modelId="{1B022458-6168-46F6-8935-B65C59BF02C8}" type="presParOf" srcId="{FA3DED6A-51CA-4783-9F67-8B2B63D8BDE2}" destId="{96DFEA0E-58F6-44D7-A3B7-9535CE885699}" srcOrd="0" destOrd="0" presId="urn:microsoft.com/office/officeart/2005/8/layout/orgChart1"/>
    <dgm:cxn modelId="{5E9579B1-7326-469A-8B95-355EB5A9BA5D}" type="presParOf" srcId="{96DFEA0E-58F6-44D7-A3B7-9535CE885699}" destId="{41CD32DD-408E-426E-9457-1A076FC3E200}" srcOrd="0" destOrd="0" presId="urn:microsoft.com/office/officeart/2005/8/layout/orgChart1"/>
    <dgm:cxn modelId="{6E2B1D42-F43F-4BB5-9D6B-244526FECB72}" type="presParOf" srcId="{41CD32DD-408E-426E-9457-1A076FC3E200}" destId="{43FF3914-308D-4F90-BA4A-17E953742314}" srcOrd="0" destOrd="0" presId="urn:microsoft.com/office/officeart/2005/8/layout/orgChart1"/>
    <dgm:cxn modelId="{C0183440-8FCF-4936-B71F-28A98C411922}" type="presParOf" srcId="{41CD32DD-408E-426E-9457-1A076FC3E200}" destId="{29B3E316-E7FE-4D5A-A629-F6A9124460E0}" srcOrd="1" destOrd="0" presId="urn:microsoft.com/office/officeart/2005/8/layout/orgChart1"/>
    <dgm:cxn modelId="{ECC3B4D9-609E-452A-9B17-F12012C1E31A}" type="presParOf" srcId="{96DFEA0E-58F6-44D7-A3B7-9535CE885699}" destId="{DA3AF779-E77E-4698-B3D2-223045E94E15}" srcOrd="1" destOrd="0" presId="urn:microsoft.com/office/officeart/2005/8/layout/orgChart1"/>
    <dgm:cxn modelId="{2A811119-A03F-44F0-A0D4-E8D92598A5E7}" type="presParOf" srcId="{DA3AF779-E77E-4698-B3D2-223045E94E15}" destId="{8908DE9D-ABD1-469B-A59D-C2912D296CB9}" srcOrd="0" destOrd="0" presId="urn:microsoft.com/office/officeart/2005/8/layout/orgChart1"/>
    <dgm:cxn modelId="{FCD422FA-5029-4703-8321-7C23B620A867}" type="presParOf" srcId="{DA3AF779-E77E-4698-B3D2-223045E94E15}" destId="{C3792D18-5711-40E4-B956-F352E9ACAA78}" srcOrd="1" destOrd="0" presId="urn:microsoft.com/office/officeart/2005/8/layout/orgChart1"/>
    <dgm:cxn modelId="{C67C1082-F020-443E-814A-010BA2B9EDA0}" type="presParOf" srcId="{C3792D18-5711-40E4-B956-F352E9ACAA78}" destId="{E019F1A2-C13C-403C-B4E1-C01FD89167E0}" srcOrd="0" destOrd="0" presId="urn:microsoft.com/office/officeart/2005/8/layout/orgChart1"/>
    <dgm:cxn modelId="{98343E3E-40C6-40B1-83AD-D55087AE6DDA}" type="presParOf" srcId="{E019F1A2-C13C-403C-B4E1-C01FD89167E0}" destId="{857903D6-923A-4009-B9D7-652F80152976}" srcOrd="0" destOrd="0" presId="urn:microsoft.com/office/officeart/2005/8/layout/orgChart1"/>
    <dgm:cxn modelId="{867417FF-D47E-4BBA-BFDF-1FC0E4AD8E9C}" type="presParOf" srcId="{E019F1A2-C13C-403C-B4E1-C01FD89167E0}" destId="{D85797F1-E799-4B51-8D3F-90088562F4F4}" srcOrd="1" destOrd="0" presId="urn:microsoft.com/office/officeart/2005/8/layout/orgChart1"/>
    <dgm:cxn modelId="{C4A9960B-D6B1-4A78-83C0-2A00A22B1482}" type="presParOf" srcId="{C3792D18-5711-40E4-B956-F352E9ACAA78}" destId="{5D13BBFA-CA5F-4746-8115-A6DC211F6C4D}" srcOrd="1" destOrd="0" presId="urn:microsoft.com/office/officeart/2005/8/layout/orgChart1"/>
    <dgm:cxn modelId="{DF37BC69-AB75-4B1C-9DBB-3C5F77E61673}" type="presParOf" srcId="{C3792D18-5711-40E4-B956-F352E9ACAA78}" destId="{316D174F-C960-4CD6-B2AC-E1946D44FC96}" srcOrd="2" destOrd="0" presId="urn:microsoft.com/office/officeart/2005/8/layout/orgChart1"/>
    <dgm:cxn modelId="{AA3D2B53-67E0-42A6-95D9-150A89F97440}" type="presParOf" srcId="{DA3AF779-E77E-4698-B3D2-223045E94E15}" destId="{99E35ADB-0E65-434B-A111-5F36B125A0AC}" srcOrd="2" destOrd="0" presId="urn:microsoft.com/office/officeart/2005/8/layout/orgChart1"/>
    <dgm:cxn modelId="{FA167F0F-A894-4724-8371-8613FE139599}" type="presParOf" srcId="{DA3AF779-E77E-4698-B3D2-223045E94E15}" destId="{0640052E-44D3-4C98-9722-AEDFF65A8D57}" srcOrd="3" destOrd="0" presId="urn:microsoft.com/office/officeart/2005/8/layout/orgChart1"/>
    <dgm:cxn modelId="{8BCFF99A-4B4B-4DC1-8763-8394C460B7C2}" type="presParOf" srcId="{0640052E-44D3-4C98-9722-AEDFF65A8D57}" destId="{22B77714-1CA2-4391-AAA6-1438D92FF368}" srcOrd="0" destOrd="0" presId="urn:microsoft.com/office/officeart/2005/8/layout/orgChart1"/>
    <dgm:cxn modelId="{894FFFD7-4EF5-4DBA-9721-20A451C333EF}" type="presParOf" srcId="{22B77714-1CA2-4391-AAA6-1438D92FF368}" destId="{BA727F91-8384-4C2B-8A88-CE67BB9DEDB4}" srcOrd="0" destOrd="0" presId="urn:microsoft.com/office/officeart/2005/8/layout/orgChart1"/>
    <dgm:cxn modelId="{BB855D35-38F5-4A04-9EDE-16DE989B4637}" type="presParOf" srcId="{22B77714-1CA2-4391-AAA6-1438D92FF368}" destId="{63DE97A4-5007-4E06-B40E-E3E27B188E85}" srcOrd="1" destOrd="0" presId="urn:microsoft.com/office/officeart/2005/8/layout/orgChart1"/>
    <dgm:cxn modelId="{18468B07-AFC1-46DC-B0FE-245A1E8C8C79}" type="presParOf" srcId="{0640052E-44D3-4C98-9722-AEDFF65A8D57}" destId="{A5A78B84-065A-467A-8FD5-53C6A21DD549}" srcOrd="1" destOrd="0" presId="urn:microsoft.com/office/officeart/2005/8/layout/orgChart1"/>
    <dgm:cxn modelId="{40D75551-0602-48A9-ACBB-B4F058F6CF61}" type="presParOf" srcId="{0640052E-44D3-4C98-9722-AEDFF65A8D57}" destId="{C7FD2CBB-F173-403D-84A1-7D8C6FEE1E13}" srcOrd="2" destOrd="0" presId="urn:microsoft.com/office/officeart/2005/8/layout/orgChart1"/>
    <dgm:cxn modelId="{93B12070-1020-4617-8354-FE1D684748DD}" type="presParOf" srcId="{DA3AF779-E77E-4698-B3D2-223045E94E15}" destId="{81FD1D1E-74F9-4760-B490-6CF016DDA012}" srcOrd="4" destOrd="0" presId="urn:microsoft.com/office/officeart/2005/8/layout/orgChart1"/>
    <dgm:cxn modelId="{322D4883-D903-473E-ACDA-DA47DE156E63}" type="presParOf" srcId="{DA3AF779-E77E-4698-B3D2-223045E94E15}" destId="{E87DEF9C-8446-4AD5-B35D-817EAB03E0BD}" srcOrd="5" destOrd="0" presId="urn:microsoft.com/office/officeart/2005/8/layout/orgChart1"/>
    <dgm:cxn modelId="{CECCAF3F-A8B2-405B-9950-22B79AB69059}" type="presParOf" srcId="{E87DEF9C-8446-4AD5-B35D-817EAB03E0BD}" destId="{AAEDEB5E-69CA-44CC-8B8B-415EC85D24F0}" srcOrd="0" destOrd="0" presId="urn:microsoft.com/office/officeart/2005/8/layout/orgChart1"/>
    <dgm:cxn modelId="{7BA80E54-5497-4634-BE3E-925AEBD8C942}" type="presParOf" srcId="{AAEDEB5E-69CA-44CC-8B8B-415EC85D24F0}" destId="{264AA752-9F96-4898-86CD-18D0F403C648}" srcOrd="0" destOrd="0" presId="urn:microsoft.com/office/officeart/2005/8/layout/orgChart1"/>
    <dgm:cxn modelId="{D51A2FCF-7FA5-4DCB-A868-1CEB1D83297D}" type="presParOf" srcId="{AAEDEB5E-69CA-44CC-8B8B-415EC85D24F0}" destId="{E8C1C494-9BFA-4E5D-B133-EE43D159B60C}" srcOrd="1" destOrd="0" presId="urn:microsoft.com/office/officeart/2005/8/layout/orgChart1"/>
    <dgm:cxn modelId="{56A83DAA-1FE9-419F-A473-04C2DD420F69}" type="presParOf" srcId="{E87DEF9C-8446-4AD5-B35D-817EAB03E0BD}" destId="{13043854-8EF9-407A-82CA-8A47DD01350C}" srcOrd="1" destOrd="0" presId="urn:microsoft.com/office/officeart/2005/8/layout/orgChart1"/>
    <dgm:cxn modelId="{6831D8D7-7C90-4F43-BC80-29BB2003F523}" type="presParOf" srcId="{E87DEF9C-8446-4AD5-B35D-817EAB03E0BD}" destId="{ABAA5B48-0446-4476-829B-6E186406FE00}" srcOrd="2" destOrd="0" presId="urn:microsoft.com/office/officeart/2005/8/layout/orgChart1"/>
    <dgm:cxn modelId="{74AB6595-A323-4349-9970-B0EEF96168B6}" type="presParOf" srcId="{DA3AF779-E77E-4698-B3D2-223045E94E15}" destId="{6D2E717F-881B-46C7-934A-56F90CC9DB1F}" srcOrd="6" destOrd="0" presId="urn:microsoft.com/office/officeart/2005/8/layout/orgChart1"/>
    <dgm:cxn modelId="{B9C839C1-B1DA-4277-BC5B-75AF9E7626F1}" type="presParOf" srcId="{DA3AF779-E77E-4698-B3D2-223045E94E15}" destId="{E8B42592-BBF1-46C8-B44A-B7B85AEE8756}" srcOrd="7" destOrd="0" presId="urn:microsoft.com/office/officeart/2005/8/layout/orgChart1"/>
    <dgm:cxn modelId="{1712F6BF-640D-4ADA-AD3B-D2C1455150F2}" type="presParOf" srcId="{E8B42592-BBF1-46C8-B44A-B7B85AEE8756}" destId="{97F17FBE-33D2-49F2-B6B3-275755FFBE1C}" srcOrd="0" destOrd="0" presId="urn:microsoft.com/office/officeart/2005/8/layout/orgChart1"/>
    <dgm:cxn modelId="{647ABC36-0C82-448E-AE12-E3969577F8A5}" type="presParOf" srcId="{97F17FBE-33D2-49F2-B6B3-275755FFBE1C}" destId="{8321E97F-F96A-4C3D-B1A7-5A0B36A1C082}" srcOrd="0" destOrd="0" presId="urn:microsoft.com/office/officeart/2005/8/layout/orgChart1"/>
    <dgm:cxn modelId="{1B38F26A-7355-4D55-B0ED-D73B32FADDAE}" type="presParOf" srcId="{97F17FBE-33D2-49F2-B6B3-275755FFBE1C}" destId="{D3073CED-863C-49DC-9B4E-A3E24D341274}" srcOrd="1" destOrd="0" presId="urn:microsoft.com/office/officeart/2005/8/layout/orgChart1"/>
    <dgm:cxn modelId="{37DFC532-4074-4FE9-AA9F-7324339C4710}" type="presParOf" srcId="{E8B42592-BBF1-46C8-B44A-B7B85AEE8756}" destId="{9CE20A49-7C0A-4EC3-B1E5-BEA1C9695069}" srcOrd="1" destOrd="0" presId="urn:microsoft.com/office/officeart/2005/8/layout/orgChart1"/>
    <dgm:cxn modelId="{C6B73E74-892B-4E5F-92A8-15B493051A75}" type="presParOf" srcId="{E8B42592-BBF1-46C8-B44A-B7B85AEE8756}" destId="{59BF7DAD-17D7-4A4B-840B-5D898F21B18C}" srcOrd="2" destOrd="0" presId="urn:microsoft.com/office/officeart/2005/8/layout/orgChart1"/>
    <dgm:cxn modelId="{93AA58E2-E6B4-4266-91C5-118260CD88DF}" type="presParOf" srcId="{96DFEA0E-58F6-44D7-A3B7-9535CE885699}" destId="{1E0F72F2-8EBA-4114-8451-70EC7AEC4210}" srcOrd="2" destOrd="0" presId="urn:microsoft.com/office/officeart/2005/8/layout/orgChart1"/>
    <dgm:cxn modelId="{7DD1D424-8674-47FF-AC9D-F643C4356FF8}" type="presParOf" srcId="{1E0F72F2-8EBA-4114-8451-70EC7AEC4210}" destId="{D7F994C2-7F69-42D9-8049-51A90081921F}" srcOrd="0" destOrd="0" presId="urn:microsoft.com/office/officeart/2005/8/layout/orgChart1"/>
    <dgm:cxn modelId="{910A8911-ABE3-4D2D-9B1E-665D922733D1}" type="presParOf" srcId="{1E0F72F2-8EBA-4114-8451-70EC7AEC4210}" destId="{B7CF1E41-A3AA-4259-9127-A77A270113D9}" srcOrd="1" destOrd="0" presId="urn:microsoft.com/office/officeart/2005/8/layout/orgChart1"/>
    <dgm:cxn modelId="{182D8AAD-8E47-4687-9479-B0D04FED9AE0}" type="presParOf" srcId="{B7CF1E41-A3AA-4259-9127-A77A270113D9}" destId="{D4538B0F-223F-4AE2-934A-8AF1A7CB2973}" srcOrd="0" destOrd="0" presId="urn:microsoft.com/office/officeart/2005/8/layout/orgChart1"/>
    <dgm:cxn modelId="{30607432-7A06-4203-A7CA-4AE803E6A2D7}" type="presParOf" srcId="{D4538B0F-223F-4AE2-934A-8AF1A7CB2973}" destId="{2F8105D8-F8C8-461A-9AEB-CF07AB4A31CF}" srcOrd="0" destOrd="0" presId="urn:microsoft.com/office/officeart/2005/8/layout/orgChart1"/>
    <dgm:cxn modelId="{B859B396-ED90-4373-93EF-D01A0850A5EE}" type="presParOf" srcId="{D4538B0F-223F-4AE2-934A-8AF1A7CB2973}" destId="{30044469-1371-43C0-9351-601F17E50DDA}" srcOrd="1" destOrd="0" presId="urn:microsoft.com/office/officeart/2005/8/layout/orgChart1"/>
    <dgm:cxn modelId="{A4E6F1A6-F6AB-4B69-954E-E782A2277D42}" type="presParOf" srcId="{B7CF1E41-A3AA-4259-9127-A77A270113D9}" destId="{3CA26A8C-E5E7-4EDB-B402-78B5B31CF518}" srcOrd="1" destOrd="0" presId="urn:microsoft.com/office/officeart/2005/8/layout/orgChart1"/>
    <dgm:cxn modelId="{F5C67115-5531-4C55-A66A-77DDA508E9E6}" type="presParOf" srcId="{B7CF1E41-A3AA-4259-9127-A77A270113D9}" destId="{2F26F8B0-2595-4A00-87F7-ABC31206524A}" srcOrd="2" destOrd="0" presId="urn:microsoft.com/office/officeart/2005/8/layout/orgChart1"/>
    <dgm:cxn modelId="{77C2F9BE-EC59-4BBC-8D72-B132F3A0FC35}" type="presParOf" srcId="{2F26F8B0-2595-4A00-87F7-ABC31206524A}" destId="{412F66D9-3CE8-4F81-BD2F-0DDF5AE8BE15}" srcOrd="0" destOrd="0" presId="urn:microsoft.com/office/officeart/2005/8/layout/orgChart1"/>
    <dgm:cxn modelId="{A03B7656-3552-490F-921C-D2C766927C79}" type="presParOf" srcId="{2F26F8B0-2595-4A00-87F7-ABC31206524A}" destId="{9B72002F-026F-420E-9510-6FC7481609B9}" srcOrd="1" destOrd="0" presId="urn:microsoft.com/office/officeart/2005/8/layout/orgChart1"/>
    <dgm:cxn modelId="{A0ACCA57-99CE-4ED6-8A5A-FB5AB89A81A5}" type="presParOf" srcId="{9B72002F-026F-420E-9510-6FC7481609B9}" destId="{8C79AB99-BC1E-466B-AD9B-EBE69A547E5F}" srcOrd="0" destOrd="0" presId="urn:microsoft.com/office/officeart/2005/8/layout/orgChart1"/>
    <dgm:cxn modelId="{D1A25540-67A8-4022-ACA4-BF01BADF5C0D}" type="presParOf" srcId="{8C79AB99-BC1E-466B-AD9B-EBE69A547E5F}" destId="{75D86200-1305-4C21-ABF6-53C1C9812393}" srcOrd="0" destOrd="0" presId="urn:microsoft.com/office/officeart/2005/8/layout/orgChart1"/>
    <dgm:cxn modelId="{CE788E94-5331-440A-8201-55D50AA03F40}" type="presParOf" srcId="{8C79AB99-BC1E-466B-AD9B-EBE69A547E5F}" destId="{33DB63D9-0B13-490B-9C55-A71510BAE775}" srcOrd="1" destOrd="0" presId="urn:microsoft.com/office/officeart/2005/8/layout/orgChart1"/>
    <dgm:cxn modelId="{C046202E-4137-4F63-A358-B16B9E6F818E}" type="presParOf" srcId="{9B72002F-026F-420E-9510-6FC7481609B9}" destId="{B40AC63B-6AAB-4BFF-BB87-136EF0106D89}" srcOrd="1" destOrd="0" presId="urn:microsoft.com/office/officeart/2005/8/layout/orgChart1"/>
    <dgm:cxn modelId="{F0B778FA-288E-4F65-9773-DB8F1DB3A5C7}" type="presParOf" srcId="{9B72002F-026F-420E-9510-6FC7481609B9}" destId="{F17F9FC8-087F-4992-8E21-ACB7A6F11E18}" srcOrd="2" destOrd="0" presId="urn:microsoft.com/office/officeart/2005/8/layout/orgChart1"/>
    <dgm:cxn modelId="{A8A76795-B0AA-40A3-B438-4C225DDC5373}" type="presParOf" srcId="{1E0F72F2-8EBA-4114-8451-70EC7AEC4210}" destId="{D1E6D966-301E-475F-8C52-AE0046E288DF}" srcOrd="2" destOrd="0" presId="urn:microsoft.com/office/officeart/2005/8/layout/orgChart1"/>
    <dgm:cxn modelId="{51BAEE18-02DE-4ACE-A19C-8771B1D22038}" type="presParOf" srcId="{1E0F72F2-8EBA-4114-8451-70EC7AEC4210}" destId="{EAC7F36D-7ECD-4597-9FFA-2BF048F062F9}" srcOrd="3" destOrd="0" presId="urn:microsoft.com/office/officeart/2005/8/layout/orgChart1"/>
    <dgm:cxn modelId="{E7EFCFE5-2473-4A63-9662-2ADFFC2A53E8}" type="presParOf" srcId="{EAC7F36D-7ECD-4597-9FFA-2BF048F062F9}" destId="{2F7AE6E8-E7EB-46FB-AF68-D2FDE6BBFB9B}" srcOrd="0" destOrd="0" presId="urn:microsoft.com/office/officeart/2005/8/layout/orgChart1"/>
    <dgm:cxn modelId="{A07DE416-7A58-4612-9CD9-89792513933D}" type="presParOf" srcId="{2F7AE6E8-E7EB-46FB-AF68-D2FDE6BBFB9B}" destId="{80CB30EF-2042-4DAB-B81E-BFC2D3BCB688}" srcOrd="0" destOrd="0" presId="urn:microsoft.com/office/officeart/2005/8/layout/orgChart1"/>
    <dgm:cxn modelId="{7BB8953E-A16B-4A65-BD89-E21411DC7C32}" type="presParOf" srcId="{2F7AE6E8-E7EB-46FB-AF68-D2FDE6BBFB9B}" destId="{2E9C2E69-D8E7-4B87-94B1-DA1C4C5C5C93}" srcOrd="1" destOrd="0" presId="urn:microsoft.com/office/officeart/2005/8/layout/orgChart1"/>
    <dgm:cxn modelId="{46887CF8-7A56-444E-8972-D0E8E2A6D8CE}" type="presParOf" srcId="{EAC7F36D-7ECD-4597-9FFA-2BF048F062F9}" destId="{F503AD68-A943-4B37-8464-1427EA67EA01}" srcOrd="1" destOrd="0" presId="urn:microsoft.com/office/officeart/2005/8/layout/orgChart1"/>
    <dgm:cxn modelId="{D9814864-79FC-4B7F-B257-4D4F980BEBF3}" type="presParOf" srcId="{EAC7F36D-7ECD-4597-9FFA-2BF048F062F9}" destId="{8336D7A3-D714-4B22-9E17-DC2BCAD056D8}" srcOrd="2" destOrd="0" presId="urn:microsoft.com/office/officeart/2005/8/layout/orgChart1"/>
    <dgm:cxn modelId="{EC6E1B33-B6D6-4634-854E-951C6CEED91B}" type="presParOf" srcId="{8336D7A3-D714-4B22-9E17-DC2BCAD056D8}" destId="{6D0CEE98-950C-46E0-BE9D-752CCF940233}" srcOrd="0" destOrd="0" presId="urn:microsoft.com/office/officeart/2005/8/layout/orgChart1"/>
    <dgm:cxn modelId="{98754559-AB77-4813-B1A7-6B254912EFC0}" type="presParOf" srcId="{8336D7A3-D714-4B22-9E17-DC2BCAD056D8}" destId="{AA34CC4D-08F5-4D85-9E72-0DFF19EA1051}" srcOrd="1" destOrd="0" presId="urn:microsoft.com/office/officeart/2005/8/layout/orgChart1"/>
    <dgm:cxn modelId="{CE7C1E8C-96C2-4C5E-9CC4-E9F022D74804}" type="presParOf" srcId="{AA34CC4D-08F5-4D85-9E72-0DFF19EA1051}" destId="{10340801-03AE-4BE7-B2E2-AE0C65B39264}" srcOrd="0" destOrd="0" presId="urn:microsoft.com/office/officeart/2005/8/layout/orgChart1"/>
    <dgm:cxn modelId="{41C6AE97-23D9-4FD7-A08E-6BD08A0B5E1C}" type="presParOf" srcId="{10340801-03AE-4BE7-B2E2-AE0C65B39264}" destId="{AD15BC69-FE60-4521-99BF-85708947F5AA}" srcOrd="0" destOrd="0" presId="urn:microsoft.com/office/officeart/2005/8/layout/orgChart1"/>
    <dgm:cxn modelId="{C384D776-A7B3-4B03-B40F-BB3F61F76DDC}" type="presParOf" srcId="{10340801-03AE-4BE7-B2E2-AE0C65B39264}" destId="{515F3054-8890-48FD-8185-88B9A6C720FB}" srcOrd="1" destOrd="0" presId="urn:microsoft.com/office/officeart/2005/8/layout/orgChart1"/>
    <dgm:cxn modelId="{11F40F67-6903-4D19-968C-A7D6E2974F59}" type="presParOf" srcId="{AA34CC4D-08F5-4D85-9E72-0DFF19EA1051}" destId="{B72593CC-ED84-4017-A772-C5BC8AF9CB8D}" srcOrd="1" destOrd="0" presId="urn:microsoft.com/office/officeart/2005/8/layout/orgChart1"/>
    <dgm:cxn modelId="{AA4BAD1C-D4AD-4AB7-825D-4CB7F35745E5}" type="presParOf" srcId="{AA34CC4D-08F5-4D85-9E72-0DFF19EA1051}" destId="{0D01E48D-8F4D-4C43-863A-BFA5EEC24B01}" srcOrd="2" destOrd="0" presId="urn:microsoft.com/office/officeart/2005/8/layout/orgChart1"/>
    <dgm:cxn modelId="{125D81FB-64B4-45CA-A1CC-6C79E0B19D3B}" type="presParOf" srcId="{8336D7A3-D714-4B22-9E17-DC2BCAD056D8}" destId="{A0A4AD83-3F95-454E-8EFD-7A4D58A5823E}" srcOrd="2" destOrd="0" presId="urn:microsoft.com/office/officeart/2005/8/layout/orgChart1"/>
    <dgm:cxn modelId="{DB5CB283-3343-4FF0-928D-90CADA4D307C}" type="presParOf" srcId="{8336D7A3-D714-4B22-9E17-DC2BCAD056D8}" destId="{287F7094-B3C6-498E-804A-8F0F50AB1DC4}" srcOrd="3" destOrd="0" presId="urn:microsoft.com/office/officeart/2005/8/layout/orgChart1"/>
    <dgm:cxn modelId="{31A9279F-A10C-4F21-B600-E65693BCF79B}" type="presParOf" srcId="{287F7094-B3C6-498E-804A-8F0F50AB1DC4}" destId="{047F28FA-3CCF-4328-B521-C30EDD1A853E}" srcOrd="0" destOrd="0" presId="urn:microsoft.com/office/officeart/2005/8/layout/orgChart1"/>
    <dgm:cxn modelId="{07640C5F-BAE3-4CB2-AF1E-958F5435977C}" type="presParOf" srcId="{047F28FA-3CCF-4328-B521-C30EDD1A853E}" destId="{71712256-5060-4300-83A6-B00847658845}" srcOrd="0" destOrd="0" presId="urn:microsoft.com/office/officeart/2005/8/layout/orgChart1"/>
    <dgm:cxn modelId="{F5BB9865-D312-4F28-874E-08D15E00623E}" type="presParOf" srcId="{047F28FA-3CCF-4328-B521-C30EDD1A853E}" destId="{9113CFFC-FAA1-4D4C-83A4-80FF43ACA3E5}" srcOrd="1" destOrd="0" presId="urn:microsoft.com/office/officeart/2005/8/layout/orgChart1"/>
    <dgm:cxn modelId="{7897FA7E-4762-4AA5-AD78-88A15CC667B4}" type="presParOf" srcId="{287F7094-B3C6-498E-804A-8F0F50AB1DC4}" destId="{DBEB632D-35E4-41D0-8DBD-C4832EAA2E5E}" srcOrd="1" destOrd="0" presId="urn:microsoft.com/office/officeart/2005/8/layout/orgChart1"/>
    <dgm:cxn modelId="{3F15411B-2CA1-4E65-91E0-0E79B8F2F94C}" type="presParOf" srcId="{287F7094-B3C6-498E-804A-8F0F50AB1DC4}" destId="{0AEF6B29-E99D-46DC-B353-94EB043282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8AAEF4-DE44-4BA2-86B2-699494E5E358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626210-EDF1-4D2C-8833-F4AABBD6E1DB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3C468C6D-CEF7-43C6-B0D0-D6099986B4BF}" type="parTrans" cxnId="{7B709663-D040-409A-887C-6CD2FF10CC98}">
      <dgm:prSet/>
      <dgm:spPr/>
      <dgm:t>
        <a:bodyPr/>
        <a:lstStyle/>
        <a:p>
          <a:endParaRPr lang="en-US"/>
        </a:p>
      </dgm:t>
    </dgm:pt>
    <dgm:pt modelId="{06F31BDF-A2C6-430C-B0FF-859BA2805A87}" type="sibTrans" cxnId="{7B709663-D040-409A-887C-6CD2FF10CC98}">
      <dgm:prSet/>
      <dgm:spPr/>
      <dgm:t>
        <a:bodyPr/>
        <a:lstStyle/>
        <a:p>
          <a:endParaRPr lang="en-US" dirty="0"/>
        </a:p>
      </dgm:t>
    </dgm:pt>
    <dgm:pt modelId="{BAAA0547-2B39-44F0-9BF6-186B7B9C6F6B}" type="asst">
      <dgm:prSet phldrT="[Text]"/>
      <dgm:spPr/>
      <dgm:t>
        <a:bodyPr/>
        <a:lstStyle/>
        <a:p>
          <a:r>
            <a:rPr lang="en-US" dirty="0" smtClean="0"/>
            <a:t>head</a:t>
          </a:r>
          <a:endParaRPr lang="en-US" dirty="0"/>
        </a:p>
      </dgm:t>
    </dgm:pt>
    <dgm:pt modelId="{81740615-26ED-4070-8A30-CCB122686685}" type="parTrans" cxnId="{7855F358-2346-4C94-8481-A047B179CC90}">
      <dgm:prSet/>
      <dgm:spPr/>
      <dgm:t>
        <a:bodyPr/>
        <a:lstStyle/>
        <a:p>
          <a:endParaRPr lang="en-US"/>
        </a:p>
      </dgm:t>
    </dgm:pt>
    <dgm:pt modelId="{9892A53E-2CEB-4B5A-82AF-A1165EC2FF4C}" type="sibTrans" cxnId="{7855F358-2346-4C94-8481-A047B179CC90}">
      <dgm:prSet/>
      <dgm:spPr/>
      <dgm:t>
        <a:bodyPr/>
        <a:lstStyle/>
        <a:p>
          <a:endParaRPr lang="en-US" dirty="0"/>
        </a:p>
      </dgm:t>
    </dgm:pt>
    <dgm:pt modelId="{F795F928-FC42-4D36-B95A-2189358912A1}">
      <dgm:prSet phldrT="[Text]"/>
      <dgm:spPr/>
      <dgm:t>
        <a:bodyPr/>
        <a:lstStyle/>
        <a:p>
          <a:r>
            <a:rPr lang="en-US" dirty="0" smtClean="0"/>
            <a:t>h1</a:t>
          </a:r>
          <a:endParaRPr lang="en-US" dirty="0"/>
        </a:p>
      </dgm:t>
    </dgm:pt>
    <dgm:pt modelId="{89B00270-1F8F-434C-8069-7C7BA791613E}" type="parTrans" cxnId="{240B3888-B4E4-493D-B639-AF18A6279148}">
      <dgm:prSet/>
      <dgm:spPr/>
      <dgm:t>
        <a:bodyPr/>
        <a:lstStyle/>
        <a:p>
          <a:endParaRPr lang="en-US"/>
        </a:p>
      </dgm:t>
    </dgm:pt>
    <dgm:pt modelId="{18830811-5FEC-4517-9313-F195CE0292B1}" type="sibTrans" cxnId="{240B3888-B4E4-493D-B639-AF18A6279148}">
      <dgm:prSet/>
      <dgm:spPr/>
      <dgm:t>
        <a:bodyPr/>
        <a:lstStyle/>
        <a:p>
          <a:r>
            <a:rPr lang="en-US" dirty="0" smtClean="0"/>
            <a:t>Nick’s Workshop</a:t>
          </a:r>
          <a:endParaRPr lang="en-US" dirty="0"/>
        </a:p>
      </dgm:t>
    </dgm:pt>
    <dgm:pt modelId="{28E6F0B8-5606-4E29-B534-5FB925CCE30D}" type="asst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11CB8B76-DCB4-45D0-86E6-5A42D54AAEF4}" type="parTrans" cxnId="{39891148-10A1-42BB-A59A-378648BEDFF0}">
      <dgm:prSet/>
      <dgm:spPr/>
      <dgm:t>
        <a:bodyPr/>
        <a:lstStyle/>
        <a:p>
          <a:endParaRPr lang="en-US"/>
        </a:p>
      </dgm:t>
    </dgm:pt>
    <dgm:pt modelId="{7F13DEF7-7ECD-4302-A151-46B5569E70EA}" type="sibTrans" cxnId="{39891148-10A1-42BB-A59A-378648BEDFF0}">
      <dgm:prSet/>
      <dgm:spPr/>
      <dgm:t>
        <a:bodyPr/>
        <a:lstStyle/>
        <a:p>
          <a:endParaRPr lang="en-US" dirty="0"/>
        </a:p>
      </dgm:t>
    </dgm:pt>
    <dgm:pt modelId="{160F6224-8F49-4A93-ACAC-8F02D93BB1A4}" type="asst">
      <dgm:prSet phldrT="[Text]"/>
      <dgm:spPr/>
      <dgm:t>
        <a:bodyPr/>
        <a:lstStyle/>
        <a:p>
          <a:r>
            <a:rPr lang="en-US" dirty="0" smtClean="0"/>
            <a:t>title</a:t>
          </a:r>
          <a:endParaRPr lang="en-US" dirty="0"/>
        </a:p>
      </dgm:t>
    </dgm:pt>
    <dgm:pt modelId="{9734A782-4DFC-4C58-AC07-B7D759D64D03}" type="parTrans" cxnId="{EA1A628F-DA74-4190-9791-2D7337A48C5D}">
      <dgm:prSet/>
      <dgm:spPr/>
      <dgm:t>
        <a:bodyPr/>
        <a:lstStyle/>
        <a:p>
          <a:endParaRPr lang="en-US"/>
        </a:p>
      </dgm:t>
    </dgm:pt>
    <dgm:pt modelId="{081F3A00-2ECA-43EC-9523-248E948F9AA3}" type="sibTrans" cxnId="{EA1A628F-DA74-4190-9791-2D7337A48C5D}">
      <dgm:prSet/>
      <dgm:spPr/>
      <dgm:t>
        <a:bodyPr/>
        <a:lstStyle/>
        <a:p>
          <a:r>
            <a:rPr lang="en-US" dirty="0" smtClean="0"/>
            <a:t>Nick’s Workshop</a:t>
          </a:r>
          <a:endParaRPr lang="en-US" dirty="0"/>
        </a:p>
      </dgm:t>
    </dgm:pt>
    <dgm:pt modelId="{0E847332-1086-44FC-A948-0B79940CD005}">
      <dgm:prSet phldrT="[Text]"/>
      <dgm:spPr/>
      <dgm:t>
        <a:bodyPr/>
        <a:lstStyle/>
        <a:p>
          <a:r>
            <a:rPr lang="en-US" dirty="0" smtClean="0"/>
            <a:t>h3</a:t>
          </a:r>
          <a:endParaRPr lang="en-US" dirty="0"/>
        </a:p>
      </dgm:t>
    </dgm:pt>
    <dgm:pt modelId="{0A7D810A-E044-4B63-B180-08666377213A}" type="parTrans" cxnId="{842B219E-F62D-4863-ADBA-1AC33DB751FC}">
      <dgm:prSet/>
      <dgm:spPr/>
      <dgm:t>
        <a:bodyPr/>
        <a:lstStyle/>
        <a:p>
          <a:endParaRPr lang="en-US"/>
        </a:p>
      </dgm:t>
    </dgm:pt>
    <dgm:pt modelId="{8258D9B7-3D48-485F-A20B-E9D7E73DCBB9}" type="sibTrans" cxnId="{842B219E-F62D-4863-ADBA-1AC33DB751FC}">
      <dgm:prSet/>
      <dgm:spPr/>
      <dgm:t>
        <a:bodyPr/>
        <a:lstStyle/>
        <a:p>
          <a:r>
            <a:rPr lang="en-US" dirty="0" smtClean="0"/>
            <a:t>Welcome!</a:t>
          </a:r>
          <a:endParaRPr lang="en-US" dirty="0"/>
        </a:p>
      </dgm:t>
    </dgm:pt>
    <dgm:pt modelId="{87689055-3068-4F40-9155-AA1074F61163}" type="pres">
      <dgm:prSet presAssocID="{EA8AAEF4-DE44-4BA2-86B2-699494E5E3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295AEE6-11A9-40BA-BF79-71A4EC4749E1}" type="pres">
      <dgm:prSet presAssocID="{C6626210-EDF1-4D2C-8833-F4AABBD6E1DB}" presName="hierRoot1" presStyleCnt="0">
        <dgm:presLayoutVars>
          <dgm:hierBranch val="init"/>
        </dgm:presLayoutVars>
      </dgm:prSet>
      <dgm:spPr/>
    </dgm:pt>
    <dgm:pt modelId="{1449B146-A8BE-406F-8F07-8E4F1D5521F3}" type="pres">
      <dgm:prSet presAssocID="{C6626210-EDF1-4D2C-8833-F4AABBD6E1DB}" presName="rootComposite1" presStyleCnt="0"/>
      <dgm:spPr/>
    </dgm:pt>
    <dgm:pt modelId="{25B9C48D-5038-4128-A7F0-C32EBEF0B530}" type="pres">
      <dgm:prSet presAssocID="{C6626210-EDF1-4D2C-8833-F4AABBD6E1DB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5595938-3EE0-412D-834F-85C5B02DB0A5}" type="pres">
      <dgm:prSet presAssocID="{C6626210-EDF1-4D2C-8833-F4AABBD6E1DB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2F49B20-E4E2-4205-875D-AA0DEF760A2D}" type="pres">
      <dgm:prSet presAssocID="{C6626210-EDF1-4D2C-8833-F4AABBD6E1DB}" presName="rootConnector1" presStyleLbl="node1" presStyleIdx="0" presStyleCnt="2"/>
      <dgm:spPr/>
      <dgm:t>
        <a:bodyPr/>
        <a:lstStyle/>
        <a:p>
          <a:endParaRPr lang="en-US"/>
        </a:p>
      </dgm:t>
    </dgm:pt>
    <dgm:pt modelId="{F8847702-B706-4E9C-B2CC-9CB678DB5AC6}" type="pres">
      <dgm:prSet presAssocID="{C6626210-EDF1-4D2C-8833-F4AABBD6E1DB}" presName="hierChild2" presStyleCnt="0"/>
      <dgm:spPr/>
    </dgm:pt>
    <dgm:pt modelId="{C8F85E5B-B74E-4EA4-9968-94AA3EB2E0E2}" type="pres">
      <dgm:prSet presAssocID="{C6626210-EDF1-4D2C-8833-F4AABBD6E1DB}" presName="hierChild3" presStyleCnt="0"/>
      <dgm:spPr/>
    </dgm:pt>
    <dgm:pt modelId="{59B338BB-B822-4BDD-A904-A0BEEC455DB2}" type="pres">
      <dgm:prSet presAssocID="{81740615-26ED-4070-8A30-CCB122686685}" presName="Name96" presStyleLbl="parChTrans1D2" presStyleIdx="0" presStyleCnt="2"/>
      <dgm:spPr/>
      <dgm:t>
        <a:bodyPr/>
        <a:lstStyle/>
        <a:p>
          <a:endParaRPr lang="en-US"/>
        </a:p>
      </dgm:t>
    </dgm:pt>
    <dgm:pt modelId="{1FAB3CB7-1BE5-40F0-926C-E8C1CBF79EFE}" type="pres">
      <dgm:prSet presAssocID="{BAAA0547-2B39-44F0-9BF6-186B7B9C6F6B}" presName="hierRoot3" presStyleCnt="0">
        <dgm:presLayoutVars>
          <dgm:hierBranch val="init"/>
        </dgm:presLayoutVars>
      </dgm:prSet>
      <dgm:spPr/>
    </dgm:pt>
    <dgm:pt modelId="{77E3A6F4-5636-4283-9394-927331D7FF9D}" type="pres">
      <dgm:prSet presAssocID="{BAAA0547-2B39-44F0-9BF6-186B7B9C6F6B}" presName="rootComposite3" presStyleCnt="0"/>
      <dgm:spPr/>
    </dgm:pt>
    <dgm:pt modelId="{09D85D4C-5017-416D-807E-1BE5413066F8}" type="pres">
      <dgm:prSet presAssocID="{BAAA0547-2B39-44F0-9BF6-186B7B9C6F6B}" presName="rootText3" presStyleLbl="asst1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32C6F9-0FF1-4A79-8874-FDA35F8B9CAF}" type="pres">
      <dgm:prSet presAssocID="{BAAA0547-2B39-44F0-9BF6-186B7B9C6F6B}" presName="titleText3" presStyleLbl="fgAcc2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BC1CD80-974A-468C-ADCA-03583AAB1B6E}" type="pres">
      <dgm:prSet presAssocID="{BAAA0547-2B39-44F0-9BF6-186B7B9C6F6B}" presName="rootConnector3" presStyleLbl="asst1" presStyleIdx="0" presStyleCnt="3"/>
      <dgm:spPr/>
      <dgm:t>
        <a:bodyPr/>
        <a:lstStyle/>
        <a:p>
          <a:endParaRPr lang="en-US"/>
        </a:p>
      </dgm:t>
    </dgm:pt>
    <dgm:pt modelId="{1A92C36F-1BE2-4CF7-A3F7-0E408CF5141B}" type="pres">
      <dgm:prSet presAssocID="{BAAA0547-2B39-44F0-9BF6-186B7B9C6F6B}" presName="hierChild6" presStyleCnt="0"/>
      <dgm:spPr/>
    </dgm:pt>
    <dgm:pt modelId="{E2A84918-FFFB-442C-B703-805AF530AAE1}" type="pres">
      <dgm:prSet presAssocID="{BAAA0547-2B39-44F0-9BF6-186B7B9C6F6B}" presName="hierChild7" presStyleCnt="0"/>
      <dgm:spPr/>
    </dgm:pt>
    <dgm:pt modelId="{D85A22FA-2BCC-4169-A3C8-BC1AA25D8404}" type="pres">
      <dgm:prSet presAssocID="{9734A782-4DFC-4C58-AC07-B7D759D64D03}" presName="Name96" presStyleLbl="parChTrans1D3" presStyleIdx="0" presStyleCnt="3"/>
      <dgm:spPr/>
      <dgm:t>
        <a:bodyPr/>
        <a:lstStyle/>
        <a:p>
          <a:endParaRPr lang="en-US"/>
        </a:p>
      </dgm:t>
    </dgm:pt>
    <dgm:pt modelId="{DB22B4B6-F317-4A0F-A56D-C7836C8A07D2}" type="pres">
      <dgm:prSet presAssocID="{160F6224-8F49-4A93-ACAC-8F02D93BB1A4}" presName="hierRoot3" presStyleCnt="0">
        <dgm:presLayoutVars>
          <dgm:hierBranch val="init"/>
        </dgm:presLayoutVars>
      </dgm:prSet>
      <dgm:spPr/>
    </dgm:pt>
    <dgm:pt modelId="{DC41B0A9-11FB-42EC-AB7F-CD1C22CD623F}" type="pres">
      <dgm:prSet presAssocID="{160F6224-8F49-4A93-ACAC-8F02D93BB1A4}" presName="rootComposite3" presStyleCnt="0"/>
      <dgm:spPr/>
    </dgm:pt>
    <dgm:pt modelId="{439184CC-EF3D-4D42-AD69-B78645E5125F}" type="pres">
      <dgm:prSet presAssocID="{160F6224-8F49-4A93-ACAC-8F02D93BB1A4}" presName="rootText3" presStyleLbl="asst1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63E2B-5119-4C5A-8D80-791FBF02CCD3}" type="pres">
      <dgm:prSet presAssocID="{160F6224-8F49-4A93-ACAC-8F02D93BB1A4}" presName="titleText3" presStyleLbl="fgAcc2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7ECF4E3-645D-4E1C-B834-632E89E6E879}" type="pres">
      <dgm:prSet presAssocID="{160F6224-8F49-4A93-ACAC-8F02D93BB1A4}" presName="rootConnector3" presStyleLbl="asst1" presStyleIdx="1" presStyleCnt="3"/>
      <dgm:spPr/>
      <dgm:t>
        <a:bodyPr/>
        <a:lstStyle/>
        <a:p>
          <a:endParaRPr lang="en-US"/>
        </a:p>
      </dgm:t>
    </dgm:pt>
    <dgm:pt modelId="{EE85B7DC-41F2-433A-8CBE-5DD771B3DF29}" type="pres">
      <dgm:prSet presAssocID="{160F6224-8F49-4A93-ACAC-8F02D93BB1A4}" presName="hierChild6" presStyleCnt="0"/>
      <dgm:spPr/>
    </dgm:pt>
    <dgm:pt modelId="{0EA12508-AEB9-491D-ADF7-8D3EC37BB5A1}" type="pres">
      <dgm:prSet presAssocID="{160F6224-8F49-4A93-ACAC-8F02D93BB1A4}" presName="hierChild7" presStyleCnt="0"/>
      <dgm:spPr/>
    </dgm:pt>
    <dgm:pt modelId="{93BD2DE6-25B6-4F4F-B97B-5CD255C38FCF}" type="pres">
      <dgm:prSet presAssocID="{11CB8B76-DCB4-45D0-86E6-5A42D54AAEF4}" presName="Name96" presStyleLbl="parChTrans1D2" presStyleIdx="1" presStyleCnt="2"/>
      <dgm:spPr/>
      <dgm:t>
        <a:bodyPr/>
        <a:lstStyle/>
        <a:p>
          <a:endParaRPr lang="en-US"/>
        </a:p>
      </dgm:t>
    </dgm:pt>
    <dgm:pt modelId="{9494EB7E-909C-458C-8FB1-7FB40B0FBBA9}" type="pres">
      <dgm:prSet presAssocID="{28E6F0B8-5606-4E29-B534-5FB925CCE30D}" presName="hierRoot3" presStyleCnt="0">
        <dgm:presLayoutVars>
          <dgm:hierBranch val="init"/>
        </dgm:presLayoutVars>
      </dgm:prSet>
      <dgm:spPr/>
    </dgm:pt>
    <dgm:pt modelId="{DF62493E-CA81-45CE-B38C-1FE26AF867F7}" type="pres">
      <dgm:prSet presAssocID="{28E6F0B8-5606-4E29-B534-5FB925CCE30D}" presName="rootComposite3" presStyleCnt="0"/>
      <dgm:spPr/>
    </dgm:pt>
    <dgm:pt modelId="{9B569091-8D86-41FE-B93C-38F7B5B69DFC}" type="pres">
      <dgm:prSet presAssocID="{28E6F0B8-5606-4E29-B534-5FB925CCE30D}" presName="rootText3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1AE7BF-C43F-4250-9753-CD914A0CE5D9}" type="pres">
      <dgm:prSet presAssocID="{28E6F0B8-5606-4E29-B534-5FB925CCE30D}" presName="titleText3" presStyleLbl="fgAcc2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F52C6F9-F086-4C15-8A3A-9C4BC04389CD}" type="pres">
      <dgm:prSet presAssocID="{28E6F0B8-5606-4E29-B534-5FB925CCE30D}" presName="rootConnector3" presStyleLbl="asst1" presStyleIdx="2" presStyleCnt="3"/>
      <dgm:spPr/>
      <dgm:t>
        <a:bodyPr/>
        <a:lstStyle/>
        <a:p>
          <a:endParaRPr lang="en-US"/>
        </a:p>
      </dgm:t>
    </dgm:pt>
    <dgm:pt modelId="{377BCBAA-6DAC-4DF3-A7E0-FE7274813B53}" type="pres">
      <dgm:prSet presAssocID="{28E6F0B8-5606-4E29-B534-5FB925CCE30D}" presName="hierChild6" presStyleCnt="0"/>
      <dgm:spPr/>
    </dgm:pt>
    <dgm:pt modelId="{ADE171C0-DB64-407C-B361-F999AF72977D}" type="pres">
      <dgm:prSet presAssocID="{89B00270-1F8F-434C-8069-7C7BA791613E}" presName="Name37" presStyleLbl="parChTrans1D3" presStyleIdx="1" presStyleCnt="3"/>
      <dgm:spPr/>
      <dgm:t>
        <a:bodyPr/>
        <a:lstStyle/>
        <a:p>
          <a:endParaRPr lang="en-US"/>
        </a:p>
      </dgm:t>
    </dgm:pt>
    <dgm:pt modelId="{1484A914-E45A-4E3E-A6A3-96027D7FF605}" type="pres">
      <dgm:prSet presAssocID="{F795F928-FC42-4D36-B95A-2189358912A1}" presName="hierRoot2" presStyleCnt="0">
        <dgm:presLayoutVars>
          <dgm:hierBranch val="init"/>
        </dgm:presLayoutVars>
      </dgm:prSet>
      <dgm:spPr/>
    </dgm:pt>
    <dgm:pt modelId="{15F576EE-10EB-4C92-BDBF-CFBDCCA9D532}" type="pres">
      <dgm:prSet presAssocID="{F795F928-FC42-4D36-B95A-2189358912A1}" presName="rootComposite" presStyleCnt="0"/>
      <dgm:spPr/>
    </dgm:pt>
    <dgm:pt modelId="{5BECA3EF-535E-4E9A-8C99-221DAC0D06EC}" type="pres">
      <dgm:prSet presAssocID="{F795F928-FC42-4D36-B95A-2189358912A1}" presName="rootText" presStyleLbl="node1" presStyleIdx="0" presStyleCnt="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4E6CF01-0915-425A-8A0B-C030E751BC63}" type="pres">
      <dgm:prSet presAssocID="{F795F928-FC42-4D36-B95A-2189358912A1}" presName="titleText2" presStyleLbl="fgAcc1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B2D7DBC-445E-40EF-B80B-06647E493A1F}" type="pres">
      <dgm:prSet presAssocID="{F795F928-FC42-4D36-B95A-2189358912A1}" presName="rootConnector" presStyleLbl="node3" presStyleIdx="0" presStyleCnt="0"/>
      <dgm:spPr/>
      <dgm:t>
        <a:bodyPr/>
        <a:lstStyle/>
        <a:p>
          <a:endParaRPr lang="en-US"/>
        </a:p>
      </dgm:t>
    </dgm:pt>
    <dgm:pt modelId="{0EDCDE58-4DAC-43EB-856D-D6D9028E32A2}" type="pres">
      <dgm:prSet presAssocID="{F795F928-FC42-4D36-B95A-2189358912A1}" presName="hierChild4" presStyleCnt="0"/>
      <dgm:spPr/>
    </dgm:pt>
    <dgm:pt modelId="{EFFCA810-C543-409F-95FB-A133CB3CB22D}" type="pres">
      <dgm:prSet presAssocID="{F795F928-FC42-4D36-B95A-2189358912A1}" presName="hierChild5" presStyleCnt="0"/>
      <dgm:spPr/>
    </dgm:pt>
    <dgm:pt modelId="{B5284699-9B8C-4EB1-9115-B09448B43637}" type="pres">
      <dgm:prSet presAssocID="{0A7D810A-E044-4B63-B180-08666377213A}" presName="Name37" presStyleLbl="parChTrans1D3" presStyleIdx="2" presStyleCnt="3"/>
      <dgm:spPr/>
      <dgm:t>
        <a:bodyPr/>
        <a:lstStyle/>
        <a:p>
          <a:endParaRPr lang="en-US"/>
        </a:p>
      </dgm:t>
    </dgm:pt>
    <dgm:pt modelId="{1E301CEB-9FC3-4DB6-9C7C-3DD931613AB3}" type="pres">
      <dgm:prSet presAssocID="{0E847332-1086-44FC-A948-0B79940CD005}" presName="hierRoot2" presStyleCnt="0">
        <dgm:presLayoutVars>
          <dgm:hierBranch val="init"/>
        </dgm:presLayoutVars>
      </dgm:prSet>
      <dgm:spPr/>
    </dgm:pt>
    <dgm:pt modelId="{F04E7E91-39D3-4A6C-9FBA-4F7768CE98BB}" type="pres">
      <dgm:prSet presAssocID="{0E847332-1086-44FC-A948-0B79940CD005}" presName="rootComposite" presStyleCnt="0"/>
      <dgm:spPr/>
    </dgm:pt>
    <dgm:pt modelId="{C82FB286-EE2F-444F-B79A-0D45C69E12A0}" type="pres">
      <dgm:prSet presAssocID="{0E847332-1086-44FC-A948-0B79940CD005}" presName="rootText" presStyleLbl="node1" presStyleIdx="1" presStyleCnt="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ED5DF8D-9402-40FD-ADA4-A20FCE148068}" type="pres">
      <dgm:prSet presAssocID="{0E847332-1086-44FC-A948-0B79940CD005}" presName="titleText2" presStyleLbl="fgAcc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36D1678-7A5A-45DC-A8E0-0D4AB66AD4F3}" type="pres">
      <dgm:prSet presAssocID="{0E847332-1086-44FC-A948-0B79940CD005}" presName="rootConnector" presStyleLbl="node3" presStyleIdx="0" presStyleCnt="0"/>
      <dgm:spPr/>
      <dgm:t>
        <a:bodyPr/>
        <a:lstStyle/>
        <a:p>
          <a:endParaRPr lang="en-US"/>
        </a:p>
      </dgm:t>
    </dgm:pt>
    <dgm:pt modelId="{35810EA1-C140-4621-AFD3-4393CCB48100}" type="pres">
      <dgm:prSet presAssocID="{0E847332-1086-44FC-A948-0B79940CD005}" presName="hierChild4" presStyleCnt="0"/>
      <dgm:spPr/>
    </dgm:pt>
    <dgm:pt modelId="{B61E83FB-6C6F-4E3F-A9FD-5564AAC16AE0}" type="pres">
      <dgm:prSet presAssocID="{0E847332-1086-44FC-A948-0B79940CD005}" presName="hierChild5" presStyleCnt="0"/>
      <dgm:spPr/>
    </dgm:pt>
    <dgm:pt modelId="{02FAA945-FD90-404C-83BA-320F86E3CC0E}" type="pres">
      <dgm:prSet presAssocID="{28E6F0B8-5606-4E29-B534-5FB925CCE30D}" presName="hierChild7" presStyleCnt="0"/>
      <dgm:spPr/>
    </dgm:pt>
  </dgm:ptLst>
  <dgm:cxnLst>
    <dgm:cxn modelId="{71203A17-875C-40EC-A4B1-1872A0B2AE8B}" type="presOf" srcId="{160F6224-8F49-4A93-ACAC-8F02D93BB1A4}" destId="{A7ECF4E3-645D-4E1C-B834-632E89E6E879}" srcOrd="1" destOrd="0" presId="urn:microsoft.com/office/officeart/2008/layout/NameandTitleOrganizationalChart"/>
    <dgm:cxn modelId="{E1D6B16E-F03F-41F1-9926-25576850724D}" type="presOf" srcId="{EA8AAEF4-DE44-4BA2-86B2-699494E5E358}" destId="{87689055-3068-4F40-9155-AA1074F61163}" srcOrd="0" destOrd="0" presId="urn:microsoft.com/office/officeart/2008/layout/NameandTitleOrganizationalChart"/>
    <dgm:cxn modelId="{7211476E-4233-4D3D-9799-F63DD3BE05AC}" type="presOf" srcId="{160F6224-8F49-4A93-ACAC-8F02D93BB1A4}" destId="{439184CC-EF3D-4D42-AD69-B78645E5125F}" srcOrd="0" destOrd="0" presId="urn:microsoft.com/office/officeart/2008/layout/NameandTitleOrganizationalChart"/>
    <dgm:cxn modelId="{9DD9E6BF-DF7A-4BCE-AA44-F8303DB680C3}" type="presOf" srcId="{F795F928-FC42-4D36-B95A-2189358912A1}" destId="{AB2D7DBC-445E-40EF-B80B-06647E493A1F}" srcOrd="1" destOrd="0" presId="urn:microsoft.com/office/officeart/2008/layout/NameandTitleOrganizationalChart"/>
    <dgm:cxn modelId="{20A8B79E-9F6E-4E42-9F69-5BAB694C443D}" type="presOf" srcId="{C6626210-EDF1-4D2C-8833-F4AABBD6E1DB}" destId="{02F49B20-E4E2-4205-875D-AA0DEF760A2D}" srcOrd="1" destOrd="0" presId="urn:microsoft.com/office/officeart/2008/layout/NameandTitleOrganizationalChart"/>
    <dgm:cxn modelId="{5D90A868-AB49-4697-B7FC-1E1FC6736953}" type="presOf" srcId="{8258D9B7-3D48-485F-A20B-E9D7E73DCBB9}" destId="{5ED5DF8D-9402-40FD-ADA4-A20FCE148068}" srcOrd="0" destOrd="0" presId="urn:microsoft.com/office/officeart/2008/layout/NameandTitleOrganizationalChart"/>
    <dgm:cxn modelId="{BF0411D4-306A-4118-A0AA-B728968F2ED2}" type="presOf" srcId="{BAAA0547-2B39-44F0-9BF6-186B7B9C6F6B}" destId="{09D85D4C-5017-416D-807E-1BE5413066F8}" srcOrd="0" destOrd="0" presId="urn:microsoft.com/office/officeart/2008/layout/NameandTitleOrganizationalChart"/>
    <dgm:cxn modelId="{5009DD7A-9BE2-4991-B3CB-9073C4A5240D}" type="presOf" srcId="{081F3A00-2ECA-43EC-9523-248E948F9AA3}" destId="{66E63E2B-5119-4C5A-8D80-791FBF02CCD3}" srcOrd="0" destOrd="0" presId="urn:microsoft.com/office/officeart/2008/layout/NameandTitleOrganizationalChart"/>
    <dgm:cxn modelId="{6C362936-DC87-4B9B-96BE-6ED9DA1D3CC8}" type="presOf" srcId="{9734A782-4DFC-4C58-AC07-B7D759D64D03}" destId="{D85A22FA-2BCC-4169-A3C8-BC1AA25D8404}" srcOrd="0" destOrd="0" presId="urn:microsoft.com/office/officeart/2008/layout/NameandTitleOrganizationalChart"/>
    <dgm:cxn modelId="{683744DE-C308-4C4E-9555-EDE742A0985F}" type="presOf" srcId="{0E847332-1086-44FC-A948-0B79940CD005}" destId="{C82FB286-EE2F-444F-B79A-0D45C69E12A0}" srcOrd="0" destOrd="0" presId="urn:microsoft.com/office/officeart/2008/layout/NameandTitleOrganizationalChart"/>
    <dgm:cxn modelId="{9F7C4464-6DE6-4F82-A4C0-35DECDCBC9CB}" type="presOf" srcId="{0A7D810A-E044-4B63-B180-08666377213A}" destId="{B5284699-9B8C-4EB1-9115-B09448B43637}" srcOrd="0" destOrd="0" presId="urn:microsoft.com/office/officeart/2008/layout/NameandTitleOrganizationalChart"/>
    <dgm:cxn modelId="{12668E42-2791-475B-A92B-97D671FBAD7E}" type="presOf" srcId="{06F31BDF-A2C6-430C-B0FF-859BA2805A87}" destId="{55595938-3EE0-412D-834F-85C5B02DB0A5}" srcOrd="0" destOrd="0" presId="urn:microsoft.com/office/officeart/2008/layout/NameandTitleOrganizationalChart"/>
    <dgm:cxn modelId="{6601C113-0AC6-419B-AC7F-3B081E71645E}" type="presOf" srcId="{81740615-26ED-4070-8A30-CCB122686685}" destId="{59B338BB-B822-4BDD-A904-A0BEEC455DB2}" srcOrd="0" destOrd="0" presId="urn:microsoft.com/office/officeart/2008/layout/NameandTitleOrganizationalChart"/>
    <dgm:cxn modelId="{39891148-10A1-42BB-A59A-378648BEDFF0}" srcId="{C6626210-EDF1-4D2C-8833-F4AABBD6E1DB}" destId="{28E6F0B8-5606-4E29-B534-5FB925CCE30D}" srcOrd="1" destOrd="0" parTransId="{11CB8B76-DCB4-45D0-86E6-5A42D54AAEF4}" sibTransId="{7F13DEF7-7ECD-4302-A151-46B5569E70EA}"/>
    <dgm:cxn modelId="{240B3888-B4E4-493D-B639-AF18A6279148}" srcId="{28E6F0B8-5606-4E29-B534-5FB925CCE30D}" destId="{F795F928-FC42-4D36-B95A-2189358912A1}" srcOrd="0" destOrd="0" parTransId="{89B00270-1F8F-434C-8069-7C7BA791613E}" sibTransId="{18830811-5FEC-4517-9313-F195CE0292B1}"/>
    <dgm:cxn modelId="{9A7EFCD4-B406-4D2E-906E-0327FDB6E714}" type="presOf" srcId="{9892A53E-2CEB-4B5A-82AF-A1165EC2FF4C}" destId="{B032C6F9-0FF1-4A79-8874-FDA35F8B9CAF}" srcOrd="0" destOrd="0" presId="urn:microsoft.com/office/officeart/2008/layout/NameandTitleOrganizationalChart"/>
    <dgm:cxn modelId="{BA43A4DF-95A0-46BA-A370-3DAB3DC29600}" type="presOf" srcId="{89B00270-1F8F-434C-8069-7C7BA791613E}" destId="{ADE171C0-DB64-407C-B361-F999AF72977D}" srcOrd="0" destOrd="0" presId="urn:microsoft.com/office/officeart/2008/layout/NameandTitleOrganizationalChart"/>
    <dgm:cxn modelId="{2C83CA31-91B0-46DD-8D6F-3FEEB9436715}" type="presOf" srcId="{28E6F0B8-5606-4E29-B534-5FB925CCE30D}" destId="{BF52C6F9-F086-4C15-8A3A-9C4BC04389CD}" srcOrd="1" destOrd="0" presId="urn:microsoft.com/office/officeart/2008/layout/NameandTitleOrganizationalChart"/>
    <dgm:cxn modelId="{02F380FF-7D19-4AC0-9852-04DA4C5A00B5}" type="presOf" srcId="{F795F928-FC42-4D36-B95A-2189358912A1}" destId="{5BECA3EF-535E-4E9A-8C99-221DAC0D06EC}" srcOrd="0" destOrd="0" presId="urn:microsoft.com/office/officeart/2008/layout/NameandTitleOrganizationalChart"/>
    <dgm:cxn modelId="{495CFE78-9CF5-47F7-8D11-06CF91A48B6B}" type="presOf" srcId="{0E847332-1086-44FC-A948-0B79940CD005}" destId="{C36D1678-7A5A-45DC-A8E0-0D4AB66AD4F3}" srcOrd="1" destOrd="0" presId="urn:microsoft.com/office/officeart/2008/layout/NameandTitleOrganizationalChart"/>
    <dgm:cxn modelId="{36B70FA3-3866-416D-8441-ABAFE50A9C7F}" type="presOf" srcId="{7F13DEF7-7ECD-4302-A151-46B5569E70EA}" destId="{941AE7BF-C43F-4250-9753-CD914A0CE5D9}" srcOrd="0" destOrd="0" presId="urn:microsoft.com/office/officeart/2008/layout/NameandTitleOrganizationalChart"/>
    <dgm:cxn modelId="{842B219E-F62D-4863-ADBA-1AC33DB751FC}" srcId="{28E6F0B8-5606-4E29-B534-5FB925CCE30D}" destId="{0E847332-1086-44FC-A948-0B79940CD005}" srcOrd="1" destOrd="0" parTransId="{0A7D810A-E044-4B63-B180-08666377213A}" sibTransId="{8258D9B7-3D48-485F-A20B-E9D7E73DCBB9}"/>
    <dgm:cxn modelId="{614D2987-DF0D-4EDD-9D88-DD694A601FA0}" type="presOf" srcId="{BAAA0547-2B39-44F0-9BF6-186B7B9C6F6B}" destId="{BBC1CD80-974A-468C-ADCA-03583AAB1B6E}" srcOrd="1" destOrd="0" presId="urn:microsoft.com/office/officeart/2008/layout/NameandTitleOrganizationalChart"/>
    <dgm:cxn modelId="{EA1A628F-DA74-4190-9791-2D7337A48C5D}" srcId="{BAAA0547-2B39-44F0-9BF6-186B7B9C6F6B}" destId="{160F6224-8F49-4A93-ACAC-8F02D93BB1A4}" srcOrd="0" destOrd="0" parTransId="{9734A782-4DFC-4C58-AC07-B7D759D64D03}" sibTransId="{081F3A00-2ECA-43EC-9523-248E948F9AA3}"/>
    <dgm:cxn modelId="{7D87A2DF-D7BC-4FD3-B5E9-608B80BF1AB6}" type="presOf" srcId="{11CB8B76-DCB4-45D0-86E6-5A42D54AAEF4}" destId="{93BD2DE6-25B6-4F4F-B97B-5CD255C38FCF}" srcOrd="0" destOrd="0" presId="urn:microsoft.com/office/officeart/2008/layout/NameandTitleOrganizationalChart"/>
    <dgm:cxn modelId="{EC861BD7-100B-4B6B-A227-08415D5594BF}" type="presOf" srcId="{18830811-5FEC-4517-9313-F195CE0292B1}" destId="{84E6CF01-0915-425A-8A0B-C030E751BC63}" srcOrd="0" destOrd="0" presId="urn:microsoft.com/office/officeart/2008/layout/NameandTitleOrganizationalChart"/>
    <dgm:cxn modelId="{C93D4027-A9DE-4106-92F9-F9BF3F67E14D}" type="presOf" srcId="{28E6F0B8-5606-4E29-B534-5FB925CCE30D}" destId="{9B569091-8D86-41FE-B93C-38F7B5B69DFC}" srcOrd="0" destOrd="0" presId="urn:microsoft.com/office/officeart/2008/layout/NameandTitleOrganizationalChart"/>
    <dgm:cxn modelId="{7B709663-D040-409A-887C-6CD2FF10CC98}" srcId="{EA8AAEF4-DE44-4BA2-86B2-699494E5E358}" destId="{C6626210-EDF1-4D2C-8833-F4AABBD6E1DB}" srcOrd="0" destOrd="0" parTransId="{3C468C6D-CEF7-43C6-B0D0-D6099986B4BF}" sibTransId="{06F31BDF-A2C6-430C-B0FF-859BA2805A87}"/>
    <dgm:cxn modelId="{7855F358-2346-4C94-8481-A047B179CC90}" srcId="{C6626210-EDF1-4D2C-8833-F4AABBD6E1DB}" destId="{BAAA0547-2B39-44F0-9BF6-186B7B9C6F6B}" srcOrd="0" destOrd="0" parTransId="{81740615-26ED-4070-8A30-CCB122686685}" sibTransId="{9892A53E-2CEB-4B5A-82AF-A1165EC2FF4C}"/>
    <dgm:cxn modelId="{8FADA3E1-0C1A-44AC-8645-40CFC9561192}" type="presOf" srcId="{C6626210-EDF1-4D2C-8833-F4AABBD6E1DB}" destId="{25B9C48D-5038-4128-A7F0-C32EBEF0B530}" srcOrd="0" destOrd="0" presId="urn:microsoft.com/office/officeart/2008/layout/NameandTitleOrganizationalChart"/>
    <dgm:cxn modelId="{B90E84FB-1349-47A7-837F-E1B9CEEE3EFB}" type="presParOf" srcId="{87689055-3068-4F40-9155-AA1074F61163}" destId="{4295AEE6-11A9-40BA-BF79-71A4EC4749E1}" srcOrd="0" destOrd="0" presId="urn:microsoft.com/office/officeart/2008/layout/NameandTitleOrganizationalChart"/>
    <dgm:cxn modelId="{3E53D3EC-C887-4BF7-90B5-C6FAD7BA35DA}" type="presParOf" srcId="{4295AEE6-11A9-40BA-BF79-71A4EC4749E1}" destId="{1449B146-A8BE-406F-8F07-8E4F1D5521F3}" srcOrd="0" destOrd="0" presId="urn:microsoft.com/office/officeart/2008/layout/NameandTitleOrganizationalChart"/>
    <dgm:cxn modelId="{D600E0F7-BFBD-41D7-A819-A8F9CA23F024}" type="presParOf" srcId="{1449B146-A8BE-406F-8F07-8E4F1D5521F3}" destId="{25B9C48D-5038-4128-A7F0-C32EBEF0B530}" srcOrd="0" destOrd="0" presId="urn:microsoft.com/office/officeart/2008/layout/NameandTitleOrganizationalChart"/>
    <dgm:cxn modelId="{10059CAD-D5A9-4174-90C3-958A29C99397}" type="presParOf" srcId="{1449B146-A8BE-406F-8F07-8E4F1D5521F3}" destId="{55595938-3EE0-412D-834F-85C5B02DB0A5}" srcOrd="1" destOrd="0" presId="urn:microsoft.com/office/officeart/2008/layout/NameandTitleOrganizationalChart"/>
    <dgm:cxn modelId="{09A0270B-F204-446E-93BD-A14658F3092A}" type="presParOf" srcId="{1449B146-A8BE-406F-8F07-8E4F1D5521F3}" destId="{02F49B20-E4E2-4205-875D-AA0DEF760A2D}" srcOrd="2" destOrd="0" presId="urn:microsoft.com/office/officeart/2008/layout/NameandTitleOrganizationalChart"/>
    <dgm:cxn modelId="{6E7C85FC-7D5B-4982-AF2A-F48EBB421495}" type="presParOf" srcId="{4295AEE6-11A9-40BA-BF79-71A4EC4749E1}" destId="{F8847702-B706-4E9C-B2CC-9CB678DB5AC6}" srcOrd="1" destOrd="0" presId="urn:microsoft.com/office/officeart/2008/layout/NameandTitleOrganizationalChart"/>
    <dgm:cxn modelId="{5085205F-2730-4EC5-B312-3179EB0412FC}" type="presParOf" srcId="{4295AEE6-11A9-40BA-BF79-71A4EC4749E1}" destId="{C8F85E5B-B74E-4EA4-9968-94AA3EB2E0E2}" srcOrd="2" destOrd="0" presId="urn:microsoft.com/office/officeart/2008/layout/NameandTitleOrganizationalChart"/>
    <dgm:cxn modelId="{709F1F78-A969-4BC4-9BA4-4CED34D6016D}" type="presParOf" srcId="{C8F85E5B-B74E-4EA4-9968-94AA3EB2E0E2}" destId="{59B338BB-B822-4BDD-A904-A0BEEC455DB2}" srcOrd="0" destOrd="0" presId="urn:microsoft.com/office/officeart/2008/layout/NameandTitleOrganizationalChart"/>
    <dgm:cxn modelId="{FD0FD7DA-04EA-483C-9F12-69FC9EB3597A}" type="presParOf" srcId="{C8F85E5B-B74E-4EA4-9968-94AA3EB2E0E2}" destId="{1FAB3CB7-1BE5-40F0-926C-E8C1CBF79EFE}" srcOrd="1" destOrd="0" presId="urn:microsoft.com/office/officeart/2008/layout/NameandTitleOrganizationalChart"/>
    <dgm:cxn modelId="{B3EE072A-DBB8-45AA-BD7F-514937DDB143}" type="presParOf" srcId="{1FAB3CB7-1BE5-40F0-926C-E8C1CBF79EFE}" destId="{77E3A6F4-5636-4283-9394-927331D7FF9D}" srcOrd="0" destOrd="0" presId="urn:microsoft.com/office/officeart/2008/layout/NameandTitleOrganizationalChart"/>
    <dgm:cxn modelId="{42C2E278-059B-4675-84E2-7966BFA37AF0}" type="presParOf" srcId="{77E3A6F4-5636-4283-9394-927331D7FF9D}" destId="{09D85D4C-5017-416D-807E-1BE5413066F8}" srcOrd="0" destOrd="0" presId="urn:microsoft.com/office/officeart/2008/layout/NameandTitleOrganizationalChart"/>
    <dgm:cxn modelId="{456F7203-FFCF-4C19-B102-E1F7E1067B36}" type="presParOf" srcId="{77E3A6F4-5636-4283-9394-927331D7FF9D}" destId="{B032C6F9-0FF1-4A79-8874-FDA35F8B9CAF}" srcOrd="1" destOrd="0" presId="urn:microsoft.com/office/officeart/2008/layout/NameandTitleOrganizationalChart"/>
    <dgm:cxn modelId="{19E50A1F-9EA0-4B03-8148-EE4CB405DBA9}" type="presParOf" srcId="{77E3A6F4-5636-4283-9394-927331D7FF9D}" destId="{BBC1CD80-974A-468C-ADCA-03583AAB1B6E}" srcOrd="2" destOrd="0" presId="urn:microsoft.com/office/officeart/2008/layout/NameandTitleOrganizationalChart"/>
    <dgm:cxn modelId="{B3EBD1DC-8D1C-4F52-800F-4089724C718D}" type="presParOf" srcId="{1FAB3CB7-1BE5-40F0-926C-E8C1CBF79EFE}" destId="{1A92C36F-1BE2-4CF7-A3F7-0E408CF5141B}" srcOrd="1" destOrd="0" presId="urn:microsoft.com/office/officeart/2008/layout/NameandTitleOrganizationalChart"/>
    <dgm:cxn modelId="{D3C0C2AA-1387-4FDF-8CD8-6D6FC2C03A3B}" type="presParOf" srcId="{1FAB3CB7-1BE5-40F0-926C-E8C1CBF79EFE}" destId="{E2A84918-FFFB-442C-B703-805AF530AAE1}" srcOrd="2" destOrd="0" presId="urn:microsoft.com/office/officeart/2008/layout/NameandTitleOrganizationalChart"/>
    <dgm:cxn modelId="{FA3ED6BF-684F-4CF3-914E-9AF2A25945EB}" type="presParOf" srcId="{E2A84918-FFFB-442C-B703-805AF530AAE1}" destId="{D85A22FA-2BCC-4169-A3C8-BC1AA25D8404}" srcOrd="0" destOrd="0" presId="urn:microsoft.com/office/officeart/2008/layout/NameandTitleOrganizationalChart"/>
    <dgm:cxn modelId="{91BE6F69-C291-4173-9175-04EF08BABB69}" type="presParOf" srcId="{E2A84918-FFFB-442C-B703-805AF530AAE1}" destId="{DB22B4B6-F317-4A0F-A56D-C7836C8A07D2}" srcOrd="1" destOrd="0" presId="urn:microsoft.com/office/officeart/2008/layout/NameandTitleOrganizationalChart"/>
    <dgm:cxn modelId="{3971510D-6E34-4CB4-9C6A-AF9AB064BE2F}" type="presParOf" srcId="{DB22B4B6-F317-4A0F-A56D-C7836C8A07D2}" destId="{DC41B0A9-11FB-42EC-AB7F-CD1C22CD623F}" srcOrd="0" destOrd="0" presId="urn:microsoft.com/office/officeart/2008/layout/NameandTitleOrganizationalChart"/>
    <dgm:cxn modelId="{F2FAE9EC-8204-4A52-89AE-5A73C2019952}" type="presParOf" srcId="{DC41B0A9-11FB-42EC-AB7F-CD1C22CD623F}" destId="{439184CC-EF3D-4D42-AD69-B78645E5125F}" srcOrd="0" destOrd="0" presId="urn:microsoft.com/office/officeart/2008/layout/NameandTitleOrganizationalChart"/>
    <dgm:cxn modelId="{F5967AB4-15EF-4B2A-B756-087591D4CCE5}" type="presParOf" srcId="{DC41B0A9-11FB-42EC-AB7F-CD1C22CD623F}" destId="{66E63E2B-5119-4C5A-8D80-791FBF02CCD3}" srcOrd="1" destOrd="0" presId="urn:microsoft.com/office/officeart/2008/layout/NameandTitleOrganizationalChart"/>
    <dgm:cxn modelId="{4DA01CEB-A947-4BBB-A874-0D26C8EBECDD}" type="presParOf" srcId="{DC41B0A9-11FB-42EC-AB7F-CD1C22CD623F}" destId="{A7ECF4E3-645D-4E1C-B834-632E89E6E879}" srcOrd="2" destOrd="0" presId="urn:microsoft.com/office/officeart/2008/layout/NameandTitleOrganizationalChart"/>
    <dgm:cxn modelId="{F21CBCC1-FAF9-4F3F-8A84-04392D4767EB}" type="presParOf" srcId="{DB22B4B6-F317-4A0F-A56D-C7836C8A07D2}" destId="{EE85B7DC-41F2-433A-8CBE-5DD771B3DF29}" srcOrd="1" destOrd="0" presId="urn:microsoft.com/office/officeart/2008/layout/NameandTitleOrganizationalChart"/>
    <dgm:cxn modelId="{F9152BFD-4AC9-4DD2-8490-4C4157B3CA02}" type="presParOf" srcId="{DB22B4B6-F317-4A0F-A56D-C7836C8A07D2}" destId="{0EA12508-AEB9-491D-ADF7-8D3EC37BB5A1}" srcOrd="2" destOrd="0" presId="urn:microsoft.com/office/officeart/2008/layout/NameandTitleOrganizationalChart"/>
    <dgm:cxn modelId="{C4EEE162-AEEB-42D7-B75D-D773A9CA8AE5}" type="presParOf" srcId="{C8F85E5B-B74E-4EA4-9968-94AA3EB2E0E2}" destId="{93BD2DE6-25B6-4F4F-B97B-5CD255C38FCF}" srcOrd="2" destOrd="0" presId="urn:microsoft.com/office/officeart/2008/layout/NameandTitleOrganizationalChart"/>
    <dgm:cxn modelId="{BADB2B75-4A4C-449F-B111-6A81D9EE07AB}" type="presParOf" srcId="{C8F85E5B-B74E-4EA4-9968-94AA3EB2E0E2}" destId="{9494EB7E-909C-458C-8FB1-7FB40B0FBBA9}" srcOrd="3" destOrd="0" presId="urn:microsoft.com/office/officeart/2008/layout/NameandTitleOrganizationalChart"/>
    <dgm:cxn modelId="{05399B07-4558-491A-A4B7-A6C2A06A58A3}" type="presParOf" srcId="{9494EB7E-909C-458C-8FB1-7FB40B0FBBA9}" destId="{DF62493E-CA81-45CE-B38C-1FE26AF867F7}" srcOrd="0" destOrd="0" presId="urn:microsoft.com/office/officeart/2008/layout/NameandTitleOrganizationalChart"/>
    <dgm:cxn modelId="{3AB8637B-1B77-4A8F-A9FB-7105C93D2B50}" type="presParOf" srcId="{DF62493E-CA81-45CE-B38C-1FE26AF867F7}" destId="{9B569091-8D86-41FE-B93C-38F7B5B69DFC}" srcOrd="0" destOrd="0" presId="urn:microsoft.com/office/officeart/2008/layout/NameandTitleOrganizationalChart"/>
    <dgm:cxn modelId="{CACF7C22-1EDD-4295-BEF7-686B022DB82F}" type="presParOf" srcId="{DF62493E-CA81-45CE-B38C-1FE26AF867F7}" destId="{941AE7BF-C43F-4250-9753-CD914A0CE5D9}" srcOrd="1" destOrd="0" presId="urn:microsoft.com/office/officeart/2008/layout/NameandTitleOrganizationalChart"/>
    <dgm:cxn modelId="{DA979BF9-A285-4907-9ECD-A5EE0C94731E}" type="presParOf" srcId="{DF62493E-CA81-45CE-B38C-1FE26AF867F7}" destId="{BF52C6F9-F086-4C15-8A3A-9C4BC04389CD}" srcOrd="2" destOrd="0" presId="urn:microsoft.com/office/officeart/2008/layout/NameandTitleOrganizationalChart"/>
    <dgm:cxn modelId="{C6C78D49-A5E3-47AD-B1BB-426AC59FD07F}" type="presParOf" srcId="{9494EB7E-909C-458C-8FB1-7FB40B0FBBA9}" destId="{377BCBAA-6DAC-4DF3-A7E0-FE7274813B53}" srcOrd="1" destOrd="0" presId="urn:microsoft.com/office/officeart/2008/layout/NameandTitleOrganizationalChart"/>
    <dgm:cxn modelId="{361157E5-E601-4A14-BBE0-4717F4698768}" type="presParOf" srcId="{377BCBAA-6DAC-4DF3-A7E0-FE7274813B53}" destId="{ADE171C0-DB64-407C-B361-F999AF72977D}" srcOrd="0" destOrd="0" presId="urn:microsoft.com/office/officeart/2008/layout/NameandTitleOrganizationalChart"/>
    <dgm:cxn modelId="{02F6C1C8-E5AE-4A4F-8A60-830EDBB83676}" type="presParOf" srcId="{377BCBAA-6DAC-4DF3-A7E0-FE7274813B53}" destId="{1484A914-E45A-4E3E-A6A3-96027D7FF605}" srcOrd="1" destOrd="0" presId="urn:microsoft.com/office/officeart/2008/layout/NameandTitleOrganizationalChart"/>
    <dgm:cxn modelId="{49B0C06C-5A6C-4046-893E-1EC5B29D5A52}" type="presParOf" srcId="{1484A914-E45A-4E3E-A6A3-96027D7FF605}" destId="{15F576EE-10EB-4C92-BDBF-CFBDCCA9D532}" srcOrd="0" destOrd="0" presId="urn:microsoft.com/office/officeart/2008/layout/NameandTitleOrganizationalChart"/>
    <dgm:cxn modelId="{E1427D52-DFC4-498D-90F1-712488C3994B}" type="presParOf" srcId="{15F576EE-10EB-4C92-BDBF-CFBDCCA9D532}" destId="{5BECA3EF-535E-4E9A-8C99-221DAC0D06EC}" srcOrd="0" destOrd="0" presId="urn:microsoft.com/office/officeart/2008/layout/NameandTitleOrganizationalChart"/>
    <dgm:cxn modelId="{78ED5E26-9008-4B31-A2C2-C45BB80348AB}" type="presParOf" srcId="{15F576EE-10EB-4C92-BDBF-CFBDCCA9D532}" destId="{84E6CF01-0915-425A-8A0B-C030E751BC63}" srcOrd="1" destOrd="0" presId="urn:microsoft.com/office/officeart/2008/layout/NameandTitleOrganizationalChart"/>
    <dgm:cxn modelId="{05B95730-BA3E-4683-92CD-8C511D64EA85}" type="presParOf" srcId="{15F576EE-10EB-4C92-BDBF-CFBDCCA9D532}" destId="{AB2D7DBC-445E-40EF-B80B-06647E493A1F}" srcOrd="2" destOrd="0" presId="urn:microsoft.com/office/officeart/2008/layout/NameandTitleOrganizationalChart"/>
    <dgm:cxn modelId="{3D0CEE5E-23C1-40F9-BC11-6240F230DED8}" type="presParOf" srcId="{1484A914-E45A-4E3E-A6A3-96027D7FF605}" destId="{0EDCDE58-4DAC-43EB-856D-D6D9028E32A2}" srcOrd="1" destOrd="0" presId="urn:microsoft.com/office/officeart/2008/layout/NameandTitleOrganizationalChart"/>
    <dgm:cxn modelId="{5647E198-7BCC-4B2C-AF04-1623545E35A2}" type="presParOf" srcId="{1484A914-E45A-4E3E-A6A3-96027D7FF605}" destId="{EFFCA810-C543-409F-95FB-A133CB3CB22D}" srcOrd="2" destOrd="0" presId="urn:microsoft.com/office/officeart/2008/layout/NameandTitleOrganizationalChart"/>
    <dgm:cxn modelId="{DEFF4429-AF76-4C71-8BD2-1BC407BCCE5E}" type="presParOf" srcId="{377BCBAA-6DAC-4DF3-A7E0-FE7274813B53}" destId="{B5284699-9B8C-4EB1-9115-B09448B43637}" srcOrd="2" destOrd="0" presId="urn:microsoft.com/office/officeart/2008/layout/NameandTitleOrganizationalChart"/>
    <dgm:cxn modelId="{5ED49EAF-6EA1-45B4-A909-AA8DDD41B31A}" type="presParOf" srcId="{377BCBAA-6DAC-4DF3-A7E0-FE7274813B53}" destId="{1E301CEB-9FC3-4DB6-9C7C-3DD931613AB3}" srcOrd="3" destOrd="0" presId="urn:microsoft.com/office/officeart/2008/layout/NameandTitleOrganizationalChart"/>
    <dgm:cxn modelId="{03AE1F96-041B-4B37-A477-44C81A30B5A9}" type="presParOf" srcId="{1E301CEB-9FC3-4DB6-9C7C-3DD931613AB3}" destId="{F04E7E91-39D3-4A6C-9FBA-4F7768CE98BB}" srcOrd="0" destOrd="0" presId="urn:microsoft.com/office/officeart/2008/layout/NameandTitleOrganizationalChart"/>
    <dgm:cxn modelId="{BB166C1E-55B3-42DB-BEF2-DBD2919299C9}" type="presParOf" srcId="{F04E7E91-39D3-4A6C-9FBA-4F7768CE98BB}" destId="{C82FB286-EE2F-444F-B79A-0D45C69E12A0}" srcOrd="0" destOrd="0" presId="urn:microsoft.com/office/officeart/2008/layout/NameandTitleOrganizationalChart"/>
    <dgm:cxn modelId="{E7A84343-BC35-4401-8987-DE63B0AD9E9C}" type="presParOf" srcId="{F04E7E91-39D3-4A6C-9FBA-4F7768CE98BB}" destId="{5ED5DF8D-9402-40FD-ADA4-A20FCE148068}" srcOrd="1" destOrd="0" presId="urn:microsoft.com/office/officeart/2008/layout/NameandTitleOrganizationalChart"/>
    <dgm:cxn modelId="{2B42661D-41D8-4EB2-84EF-F79FDD418C53}" type="presParOf" srcId="{F04E7E91-39D3-4A6C-9FBA-4F7768CE98BB}" destId="{C36D1678-7A5A-45DC-A8E0-0D4AB66AD4F3}" srcOrd="2" destOrd="0" presId="urn:microsoft.com/office/officeart/2008/layout/NameandTitleOrganizationalChart"/>
    <dgm:cxn modelId="{F169284C-6EC6-4822-92AE-BB0DE4362C16}" type="presParOf" srcId="{1E301CEB-9FC3-4DB6-9C7C-3DD931613AB3}" destId="{35810EA1-C140-4621-AFD3-4393CCB48100}" srcOrd="1" destOrd="0" presId="urn:microsoft.com/office/officeart/2008/layout/NameandTitleOrganizationalChart"/>
    <dgm:cxn modelId="{0B2A93AD-8D06-470B-A5C8-222C3CC529C6}" type="presParOf" srcId="{1E301CEB-9FC3-4DB6-9C7C-3DD931613AB3}" destId="{B61E83FB-6C6F-4E3F-A9FD-5564AAC16AE0}" srcOrd="2" destOrd="0" presId="urn:microsoft.com/office/officeart/2008/layout/NameandTitleOrganizationalChart"/>
    <dgm:cxn modelId="{7BEBDAFE-2FCB-45E8-993C-65D43E4BC94B}" type="presParOf" srcId="{9494EB7E-909C-458C-8FB1-7FB40B0FBBA9}" destId="{02FAA945-FD90-404C-83BA-320F86E3CC0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D9A32-B69B-423A-ABEC-3956B5E6237D}">
      <dsp:nvSpPr>
        <dsp:cNvPr id="0" name=""/>
        <dsp:cNvSpPr/>
      </dsp:nvSpPr>
      <dsp:spPr>
        <a:xfrm rot="5400000">
          <a:off x="417337" y="1612195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F9324-B05F-4740-92BC-ADC2070B2E80}">
      <dsp:nvSpPr>
        <dsp:cNvPr id="0" name=""/>
        <dsp:cNvSpPr/>
      </dsp:nvSpPr>
      <dsp:spPr>
        <a:xfrm>
          <a:off x="209656" y="2230753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Web Scraping</a:t>
          </a:r>
          <a:endParaRPr lang="en-US" sz="2500" kern="1200" dirty="0"/>
        </a:p>
      </dsp:txBody>
      <dsp:txXfrm>
        <a:off x="209656" y="2230753"/>
        <a:ext cx="1869029" cy="1638313"/>
      </dsp:txXfrm>
    </dsp:sp>
    <dsp:sp modelId="{658718AC-AA68-41C0-8E01-8AEF054FEFC4}">
      <dsp:nvSpPr>
        <dsp:cNvPr id="0" name=""/>
        <dsp:cNvSpPr/>
      </dsp:nvSpPr>
      <dsp:spPr>
        <a:xfrm>
          <a:off x="1726039" y="1459781"/>
          <a:ext cx="352647" cy="35264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6B47A-72B9-4350-91A0-76DB4EEF26D4}">
      <dsp:nvSpPr>
        <dsp:cNvPr id="0" name=""/>
        <dsp:cNvSpPr/>
      </dsp:nvSpPr>
      <dsp:spPr>
        <a:xfrm rot="5400000">
          <a:off x="2705394" y="1046013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CEAF0-1775-42B5-84D7-03C43C8E726F}">
      <dsp:nvSpPr>
        <dsp:cNvPr id="0" name=""/>
        <dsp:cNvSpPr/>
      </dsp:nvSpPr>
      <dsp:spPr>
        <a:xfrm>
          <a:off x="2497714" y="1664571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Data Mining</a:t>
          </a:r>
          <a:endParaRPr lang="en-US" sz="2500" kern="1200" dirty="0"/>
        </a:p>
      </dsp:txBody>
      <dsp:txXfrm>
        <a:off x="2497714" y="1664571"/>
        <a:ext cx="1869029" cy="1638313"/>
      </dsp:txXfrm>
    </dsp:sp>
    <dsp:sp modelId="{4FAD0D33-BC59-4195-A64E-123D812CE676}">
      <dsp:nvSpPr>
        <dsp:cNvPr id="0" name=""/>
        <dsp:cNvSpPr/>
      </dsp:nvSpPr>
      <dsp:spPr>
        <a:xfrm>
          <a:off x="4014096" y="893599"/>
          <a:ext cx="352647" cy="35264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1BF2D-0E07-4047-A66B-28B0B819E7DC}">
      <dsp:nvSpPr>
        <dsp:cNvPr id="0" name=""/>
        <dsp:cNvSpPr/>
      </dsp:nvSpPr>
      <dsp:spPr>
        <a:xfrm rot="5400000">
          <a:off x="4993451" y="479831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5B226-F6CF-414C-B392-83D1E73B36F6}">
      <dsp:nvSpPr>
        <dsp:cNvPr id="0" name=""/>
        <dsp:cNvSpPr/>
      </dsp:nvSpPr>
      <dsp:spPr>
        <a:xfrm>
          <a:off x="4785771" y="1098389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Choosing a Model</a:t>
          </a:r>
          <a:endParaRPr lang="en-US" sz="2500" kern="1200" dirty="0"/>
        </a:p>
      </dsp:txBody>
      <dsp:txXfrm>
        <a:off x="4785771" y="1098389"/>
        <a:ext cx="1869029" cy="1638313"/>
      </dsp:txXfrm>
    </dsp:sp>
    <dsp:sp modelId="{24A59108-EE20-4D9C-85F8-D522615EEA07}">
      <dsp:nvSpPr>
        <dsp:cNvPr id="0" name=""/>
        <dsp:cNvSpPr/>
      </dsp:nvSpPr>
      <dsp:spPr>
        <a:xfrm>
          <a:off x="6302153" y="327417"/>
          <a:ext cx="352647" cy="35264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A8A82-DF5D-4231-8E92-DF24AD5E02B5}">
      <dsp:nvSpPr>
        <dsp:cNvPr id="0" name=""/>
        <dsp:cNvSpPr/>
      </dsp:nvSpPr>
      <dsp:spPr>
        <a:xfrm rot="5400000">
          <a:off x="7281508" y="-86350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FD8DD-4A8B-47CE-A868-B314B709632A}">
      <dsp:nvSpPr>
        <dsp:cNvPr id="0" name=""/>
        <dsp:cNvSpPr/>
      </dsp:nvSpPr>
      <dsp:spPr>
        <a:xfrm>
          <a:off x="7073828" y="532207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Model Evaluation</a:t>
          </a:r>
          <a:endParaRPr lang="en-US" sz="2500" kern="1200" dirty="0"/>
        </a:p>
      </dsp:txBody>
      <dsp:txXfrm>
        <a:off x="7073828" y="532207"/>
        <a:ext cx="1869029" cy="16383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4AD83-3F95-454E-8EFD-7A4D58A5823E}">
      <dsp:nvSpPr>
        <dsp:cNvPr id="0" name=""/>
        <dsp:cNvSpPr/>
      </dsp:nvSpPr>
      <dsp:spPr>
        <a:xfrm>
          <a:off x="6403022" y="1930449"/>
          <a:ext cx="167431" cy="733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509"/>
              </a:lnTo>
              <a:lnTo>
                <a:pt x="167431" y="73350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CEE98-950C-46E0-BE9D-752CCF940233}">
      <dsp:nvSpPr>
        <dsp:cNvPr id="0" name=""/>
        <dsp:cNvSpPr/>
      </dsp:nvSpPr>
      <dsp:spPr>
        <a:xfrm>
          <a:off x="6235591" y="1930449"/>
          <a:ext cx="167431" cy="733509"/>
        </a:xfrm>
        <a:custGeom>
          <a:avLst/>
          <a:gdLst/>
          <a:ahLst/>
          <a:cxnLst/>
          <a:rect l="0" t="0" r="0" b="0"/>
          <a:pathLst>
            <a:path>
              <a:moveTo>
                <a:pt x="167431" y="0"/>
              </a:moveTo>
              <a:lnTo>
                <a:pt x="167431" y="733509"/>
              </a:lnTo>
              <a:lnTo>
                <a:pt x="0" y="73350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6D966-301E-475F-8C52-AE0046E288DF}">
      <dsp:nvSpPr>
        <dsp:cNvPr id="0" name=""/>
        <dsp:cNvSpPr/>
      </dsp:nvSpPr>
      <dsp:spPr>
        <a:xfrm>
          <a:off x="4473574" y="798294"/>
          <a:ext cx="1132155" cy="733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509"/>
              </a:lnTo>
              <a:lnTo>
                <a:pt x="1132155" y="73350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2F66D9-3CE8-4F81-BD2F-0DDF5AE8BE15}">
      <dsp:nvSpPr>
        <dsp:cNvPr id="0" name=""/>
        <dsp:cNvSpPr/>
      </dsp:nvSpPr>
      <dsp:spPr>
        <a:xfrm>
          <a:off x="3341419" y="1930449"/>
          <a:ext cx="167431" cy="733509"/>
        </a:xfrm>
        <a:custGeom>
          <a:avLst/>
          <a:gdLst/>
          <a:ahLst/>
          <a:cxnLst/>
          <a:rect l="0" t="0" r="0" b="0"/>
          <a:pathLst>
            <a:path>
              <a:moveTo>
                <a:pt x="167431" y="0"/>
              </a:moveTo>
              <a:lnTo>
                <a:pt x="167431" y="733509"/>
              </a:lnTo>
              <a:lnTo>
                <a:pt x="0" y="73350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994C2-7F69-42D9-8049-51A90081921F}">
      <dsp:nvSpPr>
        <dsp:cNvPr id="0" name=""/>
        <dsp:cNvSpPr/>
      </dsp:nvSpPr>
      <dsp:spPr>
        <a:xfrm>
          <a:off x="4306143" y="798294"/>
          <a:ext cx="167431" cy="733509"/>
        </a:xfrm>
        <a:custGeom>
          <a:avLst/>
          <a:gdLst/>
          <a:ahLst/>
          <a:cxnLst/>
          <a:rect l="0" t="0" r="0" b="0"/>
          <a:pathLst>
            <a:path>
              <a:moveTo>
                <a:pt x="167431" y="0"/>
              </a:moveTo>
              <a:lnTo>
                <a:pt x="167431" y="733509"/>
              </a:lnTo>
              <a:lnTo>
                <a:pt x="0" y="73350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E717F-881B-46C7-934A-56F90CC9DB1F}">
      <dsp:nvSpPr>
        <dsp:cNvPr id="0" name=""/>
        <dsp:cNvSpPr/>
      </dsp:nvSpPr>
      <dsp:spPr>
        <a:xfrm>
          <a:off x="4473574" y="798294"/>
          <a:ext cx="2894171" cy="259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1741"/>
              </a:lnTo>
              <a:lnTo>
                <a:pt x="2894171" y="2431741"/>
              </a:lnTo>
              <a:lnTo>
                <a:pt x="2894171" y="25991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D1D1E-74F9-4760-B490-6CF016DDA012}">
      <dsp:nvSpPr>
        <dsp:cNvPr id="0" name=""/>
        <dsp:cNvSpPr/>
      </dsp:nvSpPr>
      <dsp:spPr>
        <a:xfrm>
          <a:off x="4473574" y="798294"/>
          <a:ext cx="964723" cy="259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1741"/>
              </a:lnTo>
              <a:lnTo>
                <a:pt x="964723" y="2431741"/>
              </a:lnTo>
              <a:lnTo>
                <a:pt x="964723" y="25991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35ADB-0E65-434B-A111-5F36B125A0AC}">
      <dsp:nvSpPr>
        <dsp:cNvPr id="0" name=""/>
        <dsp:cNvSpPr/>
      </dsp:nvSpPr>
      <dsp:spPr>
        <a:xfrm>
          <a:off x="3508851" y="798294"/>
          <a:ext cx="964723" cy="2599173"/>
        </a:xfrm>
        <a:custGeom>
          <a:avLst/>
          <a:gdLst/>
          <a:ahLst/>
          <a:cxnLst/>
          <a:rect l="0" t="0" r="0" b="0"/>
          <a:pathLst>
            <a:path>
              <a:moveTo>
                <a:pt x="964723" y="0"/>
              </a:moveTo>
              <a:lnTo>
                <a:pt x="964723" y="2431741"/>
              </a:lnTo>
              <a:lnTo>
                <a:pt x="0" y="2431741"/>
              </a:lnTo>
              <a:lnTo>
                <a:pt x="0" y="25991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8DE9D-ABD1-469B-A59D-C2912D296CB9}">
      <dsp:nvSpPr>
        <dsp:cNvPr id="0" name=""/>
        <dsp:cNvSpPr/>
      </dsp:nvSpPr>
      <dsp:spPr>
        <a:xfrm>
          <a:off x="1579403" y="798294"/>
          <a:ext cx="2894171" cy="2599173"/>
        </a:xfrm>
        <a:custGeom>
          <a:avLst/>
          <a:gdLst/>
          <a:ahLst/>
          <a:cxnLst/>
          <a:rect l="0" t="0" r="0" b="0"/>
          <a:pathLst>
            <a:path>
              <a:moveTo>
                <a:pt x="2894171" y="0"/>
              </a:moveTo>
              <a:lnTo>
                <a:pt x="2894171" y="2431741"/>
              </a:lnTo>
              <a:lnTo>
                <a:pt x="0" y="2431741"/>
              </a:lnTo>
              <a:lnTo>
                <a:pt x="0" y="25991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F3914-308D-4F90-BA4A-17E953742314}">
      <dsp:nvSpPr>
        <dsp:cNvPr id="0" name=""/>
        <dsp:cNvSpPr/>
      </dsp:nvSpPr>
      <dsp:spPr>
        <a:xfrm>
          <a:off x="3676282" y="1001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Nick’s Workshops</a:t>
          </a:r>
          <a:endParaRPr lang="en-US" sz="1300" kern="1200" dirty="0"/>
        </a:p>
      </dsp:txBody>
      <dsp:txXfrm>
        <a:off x="3676282" y="1001"/>
        <a:ext cx="1594584" cy="797292"/>
      </dsp:txXfrm>
    </dsp:sp>
    <dsp:sp modelId="{857903D6-923A-4009-B9D7-652F80152976}">
      <dsp:nvSpPr>
        <dsp:cNvPr id="0" name=""/>
        <dsp:cNvSpPr/>
      </dsp:nvSpPr>
      <dsp:spPr>
        <a:xfrm>
          <a:off x="782111" y="3397467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 Web Scraping with BeautifulSoup.pptx</a:t>
          </a:r>
          <a:endParaRPr lang="en-US" sz="1300" kern="1200" dirty="0"/>
        </a:p>
      </dsp:txBody>
      <dsp:txXfrm>
        <a:off x="782111" y="3397467"/>
        <a:ext cx="1594584" cy="797292"/>
      </dsp:txXfrm>
    </dsp:sp>
    <dsp:sp modelId="{BA727F91-8384-4C2B-8A88-CE67BB9DEDB4}">
      <dsp:nvSpPr>
        <dsp:cNvPr id="0" name=""/>
        <dsp:cNvSpPr/>
      </dsp:nvSpPr>
      <dsp:spPr>
        <a:xfrm>
          <a:off x="2711558" y="3397467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 Mining and Feature Engineering.pptx</a:t>
          </a:r>
        </a:p>
      </dsp:txBody>
      <dsp:txXfrm>
        <a:off x="2711558" y="3397467"/>
        <a:ext cx="1594584" cy="797292"/>
      </dsp:txXfrm>
    </dsp:sp>
    <dsp:sp modelId="{264AA752-9F96-4898-86CD-18D0F403C648}">
      <dsp:nvSpPr>
        <dsp:cNvPr id="0" name=""/>
        <dsp:cNvSpPr/>
      </dsp:nvSpPr>
      <dsp:spPr>
        <a:xfrm>
          <a:off x="4641006" y="3397467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 Choosing a Model.pptx</a:t>
          </a:r>
        </a:p>
      </dsp:txBody>
      <dsp:txXfrm>
        <a:off x="4641006" y="3397467"/>
        <a:ext cx="1594584" cy="797292"/>
      </dsp:txXfrm>
    </dsp:sp>
    <dsp:sp modelId="{8321E97F-F96A-4C3D-B1A7-5A0B36A1C082}">
      <dsp:nvSpPr>
        <dsp:cNvPr id="0" name=""/>
        <dsp:cNvSpPr/>
      </dsp:nvSpPr>
      <dsp:spPr>
        <a:xfrm>
          <a:off x="6570454" y="3397467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4 Model Evaluation.pptx</a:t>
          </a:r>
        </a:p>
      </dsp:txBody>
      <dsp:txXfrm>
        <a:off x="6570454" y="3397467"/>
        <a:ext cx="1594584" cy="797292"/>
      </dsp:txXfrm>
    </dsp:sp>
    <dsp:sp modelId="{2F8105D8-F8C8-461A-9AEB-CF07AB4A31CF}">
      <dsp:nvSpPr>
        <dsp:cNvPr id="0" name=""/>
        <dsp:cNvSpPr/>
      </dsp:nvSpPr>
      <dsp:spPr>
        <a:xfrm>
          <a:off x="2711558" y="1133157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/data</a:t>
          </a:r>
          <a:endParaRPr lang="en-US" sz="1300" kern="1200" dirty="0"/>
        </a:p>
      </dsp:txBody>
      <dsp:txXfrm>
        <a:off x="2711558" y="1133157"/>
        <a:ext cx="1594584" cy="797292"/>
      </dsp:txXfrm>
    </dsp:sp>
    <dsp:sp modelId="{75D86200-1305-4C21-ABF6-53C1C9812393}">
      <dsp:nvSpPr>
        <dsp:cNvPr id="0" name=""/>
        <dsp:cNvSpPr/>
      </dsp:nvSpPr>
      <dsp:spPr>
        <a:xfrm>
          <a:off x="1746834" y="2265312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cbb-scores…</a:t>
          </a:r>
          <a:endParaRPr lang="en-US" sz="1300" kern="1200" dirty="0"/>
        </a:p>
      </dsp:txBody>
      <dsp:txXfrm>
        <a:off x="1746834" y="2265312"/>
        <a:ext cx="1594584" cy="797292"/>
      </dsp:txXfrm>
    </dsp:sp>
    <dsp:sp modelId="{80CB30EF-2042-4DAB-B81E-BFC2D3BCB688}">
      <dsp:nvSpPr>
        <dsp:cNvPr id="0" name=""/>
        <dsp:cNvSpPr/>
      </dsp:nvSpPr>
      <dsp:spPr>
        <a:xfrm>
          <a:off x="5605730" y="1133157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/src</a:t>
          </a:r>
          <a:endParaRPr lang="en-US" sz="1300" kern="1200" dirty="0"/>
        </a:p>
      </dsp:txBody>
      <dsp:txXfrm>
        <a:off x="5605730" y="1133157"/>
        <a:ext cx="1594584" cy="797292"/>
      </dsp:txXfrm>
    </dsp:sp>
    <dsp:sp modelId="{AD15BC69-FE60-4521-99BF-85708947F5AA}">
      <dsp:nvSpPr>
        <dsp:cNvPr id="0" name=""/>
        <dsp:cNvSpPr/>
      </dsp:nvSpPr>
      <dsp:spPr>
        <a:xfrm>
          <a:off x="4641006" y="2265312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Scraper.py</a:t>
          </a:r>
          <a:endParaRPr lang="en-US" sz="1300" kern="1200" dirty="0"/>
        </a:p>
      </dsp:txBody>
      <dsp:txXfrm>
        <a:off x="4641006" y="2265312"/>
        <a:ext cx="1594584" cy="797292"/>
      </dsp:txXfrm>
    </dsp:sp>
    <dsp:sp modelId="{71712256-5060-4300-83A6-B00847658845}">
      <dsp:nvSpPr>
        <dsp:cNvPr id="0" name=""/>
        <dsp:cNvSpPr/>
      </dsp:nvSpPr>
      <dsp:spPr>
        <a:xfrm>
          <a:off x="6570454" y="2265312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web-scraping…</a:t>
          </a:r>
          <a:endParaRPr lang="en-US" sz="1300" kern="1200" dirty="0"/>
        </a:p>
      </dsp:txBody>
      <dsp:txXfrm>
        <a:off x="6570454" y="2265312"/>
        <a:ext cx="1594584" cy="797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84699-9B8C-4EB1-9115-B09448B43637}">
      <dsp:nvSpPr>
        <dsp:cNvPr id="0" name=""/>
        <dsp:cNvSpPr/>
      </dsp:nvSpPr>
      <dsp:spPr>
        <a:xfrm>
          <a:off x="6288955" y="2534753"/>
          <a:ext cx="1273537" cy="567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576"/>
              </a:lnTo>
              <a:lnTo>
                <a:pt x="1273537" y="338576"/>
              </a:lnTo>
              <a:lnTo>
                <a:pt x="1273537" y="56793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171C0-DB64-407C-B361-F999AF72977D}">
      <dsp:nvSpPr>
        <dsp:cNvPr id="0" name=""/>
        <dsp:cNvSpPr/>
      </dsp:nvSpPr>
      <dsp:spPr>
        <a:xfrm>
          <a:off x="5015418" y="2534753"/>
          <a:ext cx="1273537" cy="567934"/>
        </a:xfrm>
        <a:custGeom>
          <a:avLst/>
          <a:gdLst/>
          <a:ahLst/>
          <a:cxnLst/>
          <a:rect l="0" t="0" r="0" b="0"/>
          <a:pathLst>
            <a:path>
              <a:moveTo>
                <a:pt x="1273537" y="0"/>
              </a:moveTo>
              <a:lnTo>
                <a:pt x="1273537" y="338576"/>
              </a:lnTo>
              <a:lnTo>
                <a:pt x="0" y="338576"/>
              </a:lnTo>
              <a:lnTo>
                <a:pt x="0" y="56793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D2DE6-25B6-4F4F-B97B-5CD255C38FCF}">
      <dsp:nvSpPr>
        <dsp:cNvPr id="0" name=""/>
        <dsp:cNvSpPr/>
      </dsp:nvSpPr>
      <dsp:spPr>
        <a:xfrm>
          <a:off x="3741880" y="983855"/>
          <a:ext cx="1597820" cy="1059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9415"/>
              </a:lnTo>
              <a:lnTo>
                <a:pt x="1597820" y="105941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A22FA-2BCC-4169-A3C8-BC1AA25D8404}">
      <dsp:nvSpPr>
        <dsp:cNvPr id="0" name=""/>
        <dsp:cNvSpPr/>
      </dsp:nvSpPr>
      <dsp:spPr>
        <a:xfrm>
          <a:off x="2144059" y="2534753"/>
          <a:ext cx="324283" cy="1059415"/>
        </a:xfrm>
        <a:custGeom>
          <a:avLst/>
          <a:gdLst/>
          <a:ahLst/>
          <a:cxnLst/>
          <a:rect l="0" t="0" r="0" b="0"/>
          <a:pathLst>
            <a:path>
              <a:moveTo>
                <a:pt x="324283" y="0"/>
              </a:moveTo>
              <a:lnTo>
                <a:pt x="324283" y="1059415"/>
              </a:lnTo>
              <a:lnTo>
                <a:pt x="0" y="10594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338BB-B822-4BDD-A904-A0BEEC455DB2}">
      <dsp:nvSpPr>
        <dsp:cNvPr id="0" name=""/>
        <dsp:cNvSpPr/>
      </dsp:nvSpPr>
      <dsp:spPr>
        <a:xfrm>
          <a:off x="3417597" y="983855"/>
          <a:ext cx="324283" cy="1059415"/>
        </a:xfrm>
        <a:custGeom>
          <a:avLst/>
          <a:gdLst/>
          <a:ahLst/>
          <a:cxnLst/>
          <a:rect l="0" t="0" r="0" b="0"/>
          <a:pathLst>
            <a:path>
              <a:moveTo>
                <a:pt x="324283" y="0"/>
              </a:moveTo>
              <a:lnTo>
                <a:pt x="324283" y="1059415"/>
              </a:lnTo>
              <a:lnTo>
                <a:pt x="0" y="105941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9C48D-5038-4128-A7F0-C32EBEF0B530}">
      <dsp:nvSpPr>
        <dsp:cNvPr id="0" name=""/>
        <dsp:cNvSpPr/>
      </dsp:nvSpPr>
      <dsp:spPr>
        <a:xfrm>
          <a:off x="2792626" y="892"/>
          <a:ext cx="1898507" cy="982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38707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HTML</a:t>
          </a:r>
          <a:endParaRPr lang="en-US" sz="5400" kern="1200" dirty="0"/>
        </a:p>
      </dsp:txBody>
      <dsp:txXfrm>
        <a:off x="2792626" y="892"/>
        <a:ext cx="1898507" cy="982963"/>
      </dsp:txXfrm>
    </dsp:sp>
    <dsp:sp modelId="{55595938-3EE0-412D-834F-85C5B02DB0A5}">
      <dsp:nvSpPr>
        <dsp:cNvPr id="0" name=""/>
        <dsp:cNvSpPr/>
      </dsp:nvSpPr>
      <dsp:spPr>
        <a:xfrm>
          <a:off x="3172328" y="765419"/>
          <a:ext cx="1708657" cy="3276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3172328" y="765419"/>
        <a:ext cx="1708657" cy="327654"/>
      </dsp:txXfrm>
    </dsp:sp>
    <dsp:sp modelId="{09D85D4C-5017-416D-807E-1BE5413066F8}">
      <dsp:nvSpPr>
        <dsp:cNvPr id="0" name=""/>
        <dsp:cNvSpPr/>
      </dsp:nvSpPr>
      <dsp:spPr>
        <a:xfrm>
          <a:off x="1519089" y="1551790"/>
          <a:ext cx="1898507" cy="982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38707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head</a:t>
          </a:r>
          <a:endParaRPr lang="en-US" sz="5400" kern="1200" dirty="0"/>
        </a:p>
      </dsp:txBody>
      <dsp:txXfrm>
        <a:off x="1519089" y="1551790"/>
        <a:ext cx="1898507" cy="982963"/>
      </dsp:txXfrm>
    </dsp:sp>
    <dsp:sp modelId="{B032C6F9-0FF1-4A79-8874-FDA35F8B9CAF}">
      <dsp:nvSpPr>
        <dsp:cNvPr id="0" name=""/>
        <dsp:cNvSpPr/>
      </dsp:nvSpPr>
      <dsp:spPr>
        <a:xfrm>
          <a:off x="1898791" y="2316317"/>
          <a:ext cx="1708657" cy="3276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1898791" y="2316317"/>
        <a:ext cx="1708657" cy="327654"/>
      </dsp:txXfrm>
    </dsp:sp>
    <dsp:sp modelId="{439184CC-EF3D-4D42-AD69-B78645E5125F}">
      <dsp:nvSpPr>
        <dsp:cNvPr id="0" name=""/>
        <dsp:cNvSpPr/>
      </dsp:nvSpPr>
      <dsp:spPr>
        <a:xfrm>
          <a:off x="245552" y="3102687"/>
          <a:ext cx="1898507" cy="982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38707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title</a:t>
          </a:r>
          <a:endParaRPr lang="en-US" sz="5400" kern="1200" dirty="0"/>
        </a:p>
      </dsp:txBody>
      <dsp:txXfrm>
        <a:off x="245552" y="3102687"/>
        <a:ext cx="1898507" cy="982963"/>
      </dsp:txXfrm>
    </dsp:sp>
    <dsp:sp modelId="{66E63E2B-5119-4C5A-8D80-791FBF02CCD3}">
      <dsp:nvSpPr>
        <dsp:cNvPr id="0" name=""/>
        <dsp:cNvSpPr/>
      </dsp:nvSpPr>
      <dsp:spPr>
        <a:xfrm>
          <a:off x="625253" y="3867214"/>
          <a:ext cx="1708657" cy="3276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Nick’s Workshop</a:t>
          </a:r>
          <a:endParaRPr lang="en-US" sz="1600" kern="1200" dirty="0"/>
        </a:p>
      </dsp:txBody>
      <dsp:txXfrm>
        <a:off x="625253" y="3867214"/>
        <a:ext cx="1708657" cy="327654"/>
      </dsp:txXfrm>
    </dsp:sp>
    <dsp:sp modelId="{9B569091-8D86-41FE-B93C-38F7B5B69DFC}">
      <dsp:nvSpPr>
        <dsp:cNvPr id="0" name=""/>
        <dsp:cNvSpPr/>
      </dsp:nvSpPr>
      <dsp:spPr>
        <a:xfrm>
          <a:off x="5339701" y="1551790"/>
          <a:ext cx="1898507" cy="982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38707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body</a:t>
          </a:r>
          <a:endParaRPr lang="en-US" sz="5400" kern="1200" dirty="0"/>
        </a:p>
      </dsp:txBody>
      <dsp:txXfrm>
        <a:off x="5339701" y="1551790"/>
        <a:ext cx="1898507" cy="982963"/>
      </dsp:txXfrm>
    </dsp:sp>
    <dsp:sp modelId="{941AE7BF-C43F-4250-9753-CD914A0CE5D9}">
      <dsp:nvSpPr>
        <dsp:cNvPr id="0" name=""/>
        <dsp:cNvSpPr/>
      </dsp:nvSpPr>
      <dsp:spPr>
        <a:xfrm>
          <a:off x="5719403" y="2316317"/>
          <a:ext cx="1708657" cy="3276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5719403" y="2316317"/>
        <a:ext cx="1708657" cy="327654"/>
      </dsp:txXfrm>
    </dsp:sp>
    <dsp:sp modelId="{5BECA3EF-535E-4E9A-8C99-221DAC0D06EC}">
      <dsp:nvSpPr>
        <dsp:cNvPr id="0" name=""/>
        <dsp:cNvSpPr/>
      </dsp:nvSpPr>
      <dsp:spPr>
        <a:xfrm>
          <a:off x="4066164" y="3102687"/>
          <a:ext cx="1898507" cy="982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38707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h1</a:t>
          </a:r>
          <a:endParaRPr lang="en-US" sz="5400" kern="1200" dirty="0"/>
        </a:p>
      </dsp:txBody>
      <dsp:txXfrm>
        <a:off x="4066164" y="3102687"/>
        <a:ext cx="1898507" cy="982963"/>
      </dsp:txXfrm>
    </dsp:sp>
    <dsp:sp modelId="{84E6CF01-0915-425A-8A0B-C030E751BC63}">
      <dsp:nvSpPr>
        <dsp:cNvPr id="0" name=""/>
        <dsp:cNvSpPr/>
      </dsp:nvSpPr>
      <dsp:spPr>
        <a:xfrm>
          <a:off x="4445865" y="3867214"/>
          <a:ext cx="1708657" cy="3276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Nick’s Workshop</a:t>
          </a:r>
          <a:endParaRPr lang="en-US" sz="1600" kern="1200" dirty="0"/>
        </a:p>
      </dsp:txBody>
      <dsp:txXfrm>
        <a:off x="4445865" y="3867214"/>
        <a:ext cx="1708657" cy="327654"/>
      </dsp:txXfrm>
    </dsp:sp>
    <dsp:sp modelId="{C82FB286-EE2F-444F-B79A-0D45C69E12A0}">
      <dsp:nvSpPr>
        <dsp:cNvPr id="0" name=""/>
        <dsp:cNvSpPr/>
      </dsp:nvSpPr>
      <dsp:spPr>
        <a:xfrm>
          <a:off x="6613239" y="3102687"/>
          <a:ext cx="1898507" cy="982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38707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h3</a:t>
          </a:r>
          <a:endParaRPr lang="en-US" sz="5400" kern="1200" dirty="0"/>
        </a:p>
      </dsp:txBody>
      <dsp:txXfrm>
        <a:off x="6613239" y="3102687"/>
        <a:ext cx="1898507" cy="982963"/>
      </dsp:txXfrm>
    </dsp:sp>
    <dsp:sp modelId="{5ED5DF8D-9402-40FD-ADA4-A20FCE148068}">
      <dsp:nvSpPr>
        <dsp:cNvPr id="0" name=""/>
        <dsp:cNvSpPr/>
      </dsp:nvSpPr>
      <dsp:spPr>
        <a:xfrm>
          <a:off x="6992940" y="3867214"/>
          <a:ext cx="1708657" cy="3276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Welcome!</a:t>
          </a:r>
          <a:endParaRPr lang="en-US" sz="2100" kern="1200" dirty="0"/>
        </a:p>
      </dsp:txBody>
      <dsp:txXfrm>
        <a:off x="6992940" y="3867214"/>
        <a:ext cx="1708657" cy="327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FC84F-3F87-4488-8EE9-5F46004A67D9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D8B35-8AAF-4BB4-99C7-CC4175DA30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3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en-US" baseline="0" dirty="0" smtClean="0"/>
              <a:t> these links for easy access during presentation:</a:t>
            </a:r>
          </a:p>
          <a:p>
            <a:endParaRPr lang="en-US" dirty="0" smtClean="0"/>
          </a:p>
          <a:p>
            <a:r>
              <a:rPr lang="en-US" dirty="0" smtClean="0"/>
              <a:t>http://www.sports-reference.com/cbb/boxscores/index.cgi?month=02&amp;day=03&amp;year=2017</a:t>
            </a:r>
          </a:p>
          <a:p>
            <a:endParaRPr lang="en-US" dirty="0" smtClean="0"/>
          </a:p>
          <a:p>
            <a:r>
              <a:rPr lang="en-US" dirty="0" smtClean="0"/>
              <a:t>Keep</a:t>
            </a:r>
            <a:r>
              <a:rPr lang="en-US" baseline="0" dirty="0" smtClean="0"/>
              <a:t> in mind: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Speak slowly and clearly.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Keep people involved.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r>
              <a:rPr lang="en-US" baseline="0" dirty="0" smtClean="0"/>
              <a:t>, we’ll only need to know about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78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Farmer Analogy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If</a:t>
            </a:r>
            <a:r>
              <a:rPr lang="en-US" baseline="0" dirty="0" smtClean="0"/>
              <a:t> you have no food, you have some options: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Open Data (go to McDonald’s)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Collect your own data (start a garden)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Scrape the data (go grocery shopping)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24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Hypertext</a:t>
            </a:r>
            <a:r>
              <a:rPr lang="en-US" baseline="0" dirty="0" smtClean="0"/>
              <a:t>: Think “hyperlink.” Hypertext facilitates linking topics within text.</a:t>
            </a:r>
          </a:p>
          <a:p>
            <a:r>
              <a:rPr lang="en-US" dirty="0" smtClean="0"/>
              <a:t>HTML is structured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59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93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the selector</a:t>
            </a:r>
            <a:r>
              <a:rPr lang="en-US" baseline="0" dirty="0" smtClean="0"/>
              <a:t> gadget.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Flip over to notebook and walk through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23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Flip</a:t>
            </a:r>
            <a:r>
              <a:rPr lang="en-US" baseline="0" dirty="0" smtClean="0"/>
              <a:t> over to the notebook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39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Flip over to the notebook</a:t>
            </a:r>
            <a:r>
              <a:rPr lang="en-US" baseline="0" dirty="0" smtClean="0"/>
              <a:t>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8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nicholas-vogt/modeling-march-madnes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courses/web-beginner-en-HZA3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electorgadget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nicholas-vogt/modeling-march-madnes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br>
              <a:rPr lang="en-US" dirty="0" smtClean="0"/>
            </a:br>
            <a:r>
              <a:rPr lang="en-US" dirty="0" smtClean="0"/>
              <a:t>March Madness</a:t>
            </a:r>
            <a:br>
              <a:rPr lang="en-US" dirty="0" smtClean="0"/>
            </a:br>
            <a:r>
              <a:rPr lang="en-US" dirty="0" smtClean="0"/>
              <a:t>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975720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Follow along at: </a:t>
            </a:r>
          </a:p>
          <a:p>
            <a:r>
              <a:rPr lang="en-US" cap="none" dirty="0" smtClean="0">
                <a:hlinkClick r:id="rId3"/>
              </a:rPr>
              <a:t>github.com/nicholas-vogt/modeling-march-madness</a:t>
            </a:r>
            <a:endParaRPr lang="en-US" cap="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3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&lt;h1&gt;Review of HTML&lt;/h1&gt;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Hyper-Text Markup Language</a:t>
            </a:r>
          </a:p>
          <a:p>
            <a:pPr lvl="1"/>
            <a:r>
              <a:rPr lang="en-US" dirty="0" smtClean="0"/>
              <a:t>Structured Data</a:t>
            </a:r>
          </a:p>
          <a:p>
            <a:pPr lvl="1"/>
            <a:r>
              <a:rPr lang="en-US" dirty="0" smtClean="0"/>
              <a:t>How the internet talks</a:t>
            </a:r>
          </a:p>
          <a:p>
            <a:r>
              <a:rPr lang="en-US" dirty="0" smtClean="0"/>
              <a:t>You don’t need to be a web dev to </a:t>
            </a:r>
            <a:r>
              <a:rPr lang="en-US" dirty="0" smtClean="0"/>
              <a:t>mine </a:t>
            </a:r>
            <a:r>
              <a:rPr lang="en-US" dirty="0" err="1" smtClean="0"/>
              <a:t>htmls</a:t>
            </a:r>
            <a:r>
              <a:rPr lang="en-US" dirty="0" smtClean="0"/>
              <a:t> effectively</a:t>
            </a:r>
            <a:r>
              <a:rPr lang="en-US" dirty="0" smtClean="0"/>
              <a:t>!</a:t>
            </a:r>
          </a:p>
          <a:p>
            <a:r>
              <a:rPr lang="en-US" dirty="0"/>
              <a:t>If you get confused along the way, I encourage you to take </a:t>
            </a:r>
            <a:r>
              <a:rPr lang="en-US" dirty="0">
                <a:hlinkClick r:id="rId3"/>
              </a:rPr>
              <a:t>Codecademy's HTML Basics</a:t>
            </a:r>
            <a:r>
              <a:rPr lang="en-US" dirty="0"/>
              <a:t> course. It's short and explains things better than I can in this workshop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Nick’s Workshops 2017</a:t>
            </a:r>
          </a:p>
          <a:p>
            <a:pPr lvl="1"/>
            <a:r>
              <a:rPr lang="en-US" dirty="0" smtClean="0"/>
              <a:t>/data</a:t>
            </a:r>
          </a:p>
          <a:p>
            <a:pPr lvl="2"/>
            <a:r>
              <a:rPr lang="en-US" dirty="0" smtClean="0"/>
              <a:t>cbb-scores-2016-2017.csv</a:t>
            </a:r>
          </a:p>
          <a:p>
            <a:pPr lvl="1"/>
            <a:r>
              <a:rPr lang="en-US" dirty="0" smtClean="0"/>
              <a:t>/src</a:t>
            </a:r>
          </a:p>
          <a:p>
            <a:pPr lvl="2"/>
            <a:r>
              <a:rPr lang="en-US" dirty="0"/>
              <a:t>data-</a:t>
            </a:r>
            <a:r>
              <a:rPr lang="en-US" dirty="0" err="1"/>
              <a:t>mining.ipynb</a:t>
            </a:r>
            <a:endParaRPr lang="en-US" dirty="0"/>
          </a:p>
          <a:p>
            <a:pPr lvl="2"/>
            <a:r>
              <a:rPr lang="en-US" dirty="0" smtClean="0"/>
              <a:t>Miner.py</a:t>
            </a:r>
            <a:endParaRPr lang="en-US" dirty="0" smtClean="0"/>
          </a:p>
          <a:p>
            <a:pPr lvl="1"/>
            <a:r>
              <a:rPr lang="en-US" dirty="0"/>
              <a:t>1 Web Scraping with </a:t>
            </a:r>
            <a:r>
              <a:rPr lang="en-US" dirty="0" smtClean="0"/>
              <a:t>BeautifulSoup.pptx</a:t>
            </a:r>
          </a:p>
          <a:p>
            <a:pPr lvl="1"/>
            <a:r>
              <a:rPr lang="en-US" dirty="0" smtClean="0"/>
              <a:t>2 </a:t>
            </a:r>
            <a:r>
              <a:rPr lang="en-US" dirty="0"/>
              <a:t>Mining and Feature </a:t>
            </a:r>
            <a:r>
              <a:rPr lang="en-US" dirty="0" smtClean="0"/>
              <a:t>Engineering.pptx</a:t>
            </a:r>
          </a:p>
          <a:p>
            <a:pPr lvl="1"/>
            <a:r>
              <a:rPr lang="en-US" dirty="0"/>
              <a:t>3 Choosing a </a:t>
            </a:r>
            <a:r>
              <a:rPr lang="en-US" dirty="0" smtClean="0"/>
              <a:t>Model.pptx</a:t>
            </a:r>
          </a:p>
          <a:p>
            <a:pPr lvl="1"/>
            <a:r>
              <a:rPr lang="en-US" dirty="0"/>
              <a:t>4 Model Evaluation.pptx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 Trees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stores information as a tree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/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89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stores information as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HTML</a:t>
            </a:r>
          </a:p>
          <a:p>
            <a:pPr lvl="1"/>
            <a:r>
              <a:rPr lang="en-US" sz="2400" dirty="0" smtClean="0"/>
              <a:t>head</a:t>
            </a:r>
          </a:p>
          <a:p>
            <a:pPr lvl="2"/>
            <a:r>
              <a:rPr lang="en-US" sz="2000" dirty="0" smtClean="0"/>
              <a:t>title “Nick’s Workshop”</a:t>
            </a:r>
          </a:p>
          <a:p>
            <a:pPr lvl="1"/>
            <a:r>
              <a:rPr lang="en-US" sz="2400" dirty="0" smtClean="0"/>
              <a:t>body</a:t>
            </a:r>
          </a:p>
          <a:p>
            <a:pPr lvl="2"/>
            <a:r>
              <a:rPr lang="en-US" sz="2000" dirty="0" smtClean="0"/>
              <a:t>h1: “Nick’s Workshop”</a:t>
            </a:r>
          </a:p>
          <a:p>
            <a:pPr lvl="2"/>
            <a:r>
              <a:rPr lang="en-US" sz="2000" dirty="0" smtClean="0"/>
              <a:t>h3: “Welcome!”</a:t>
            </a:r>
          </a:p>
          <a:p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&lt;html&gt;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&lt;head&gt;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&lt;title&gt;Nick’s Workshop&lt;/title&gt;</a:t>
            </a:r>
          </a:p>
          <a:p>
            <a:pPr marL="400050" lvl="1" indent="0">
              <a:buNone/>
            </a:pPr>
            <a:r>
              <a:rPr lang="en-US" dirty="0" smtClean="0"/>
              <a:t>&lt;/head&gt;</a:t>
            </a:r>
          </a:p>
          <a:p>
            <a:pPr marL="400050" lvl="1" indent="0">
              <a:buNone/>
            </a:pPr>
            <a:r>
              <a:rPr lang="en-US" dirty="0" smtClean="0"/>
              <a:t>&lt;body&gt;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&lt;h1&gt;Nick’s Workshop&lt;/h1&gt;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&lt;h3&gt;Welcome!&lt;/h3&gt;</a:t>
            </a:r>
          </a:p>
          <a:p>
            <a:pPr marL="400050" lvl="1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6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568388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Mining with BeautifulSoup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The hard part made easy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42057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</a:t>
            </a:r>
            <a:r>
              <a:rPr lang="en-US" dirty="0" smtClean="0">
                <a:latin typeface="Consolas" panose="020B0609020204030204" pitchFamily="49" charset="0"/>
              </a:rPr>
              <a:t>BeautifulSoup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navigate the tree using html tags in one of two ways</a:t>
            </a:r>
            <a:r>
              <a:rPr lang="en-US" dirty="0" smtClean="0"/>
              <a:t>:</a:t>
            </a:r>
            <a:endParaRPr lang="en-US" dirty="0"/>
          </a:p>
          <a:p>
            <a:pPr marL="40005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BeautifulSoup</a:t>
            </a:r>
            <a:r>
              <a:rPr lang="en-US" dirty="0" smtClean="0"/>
              <a:t> attributes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BeautifulSoup</a:t>
            </a:r>
            <a:r>
              <a:rPr lang="en-US" dirty="0" smtClean="0"/>
              <a:t> </a:t>
            </a:r>
            <a:r>
              <a:rPr lang="en-US" dirty="0">
                <a:latin typeface="Consolas" panose="020B0609020204030204" pitchFamily="49" charset="0"/>
              </a:rPr>
              <a:t>find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find_all</a:t>
            </a:r>
            <a:r>
              <a:rPr lang="en-US" dirty="0"/>
              <a:t> methods</a:t>
            </a:r>
          </a:p>
          <a:p>
            <a:r>
              <a:rPr lang="en-US" dirty="0" smtClean="0"/>
              <a:t>Attributes and the </a:t>
            </a:r>
            <a:r>
              <a:rPr lang="en-US" dirty="0">
                <a:latin typeface="Consolas" panose="020B0609020204030204" pitchFamily="49" charset="0"/>
              </a:rPr>
              <a:t>find</a:t>
            </a:r>
            <a:r>
              <a:rPr lang="en-US" dirty="0"/>
              <a:t> </a:t>
            </a:r>
            <a:r>
              <a:rPr lang="en-US" dirty="0" smtClean="0"/>
              <a:t>method will always </a:t>
            </a:r>
            <a:r>
              <a:rPr lang="en-US" dirty="0"/>
              <a:t>find the first instance which matches the specifications. 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>
                <a:latin typeface="Consolas" panose="020B0609020204030204" pitchFamily="49" charset="0"/>
              </a:rPr>
              <a:t>find_all</a:t>
            </a:r>
            <a:r>
              <a:rPr lang="en-US" dirty="0"/>
              <a:t> t</a:t>
            </a:r>
            <a:r>
              <a:rPr lang="en-US" dirty="0" smtClean="0"/>
              <a:t>o </a:t>
            </a:r>
            <a:r>
              <a:rPr lang="en-US" dirty="0"/>
              <a:t>find all </a:t>
            </a:r>
            <a:r>
              <a:rPr lang="en-US" dirty="0" smtClean="0"/>
              <a:t>matches.</a:t>
            </a:r>
          </a:p>
          <a:p>
            <a:r>
              <a:rPr lang="en-US" dirty="0" smtClean="0"/>
              <a:t>Link attributes look like this:</a:t>
            </a:r>
          </a:p>
          <a:p>
            <a:pPr marL="0" indent="0" algn="ctr">
              <a:buNone/>
            </a:pPr>
            <a:r>
              <a:rPr lang="en-US" dirty="0" smtClean="0"/>
              <a:t>&lt;a href=“http://google.com”&gt;Google&lt;/a&gt;</a:t>
            </a:r>
            <a:endParaRPr lang="en-US" dirty="0"/>
          </a:p>
          <a:p>
            <a:r>
              <a:rPr lang="en-US" dirty="0" smtClean="0"/>
              <a:t>We can extract information about the attribute using the get() method.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SelectorGadget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the right attributes is tedious. </a:t>
            </a:r>
          </a:p>
          <a:p>
            <a:pPr lvl="1"/>
            <a:r>
              <a:rPr lang="en-US" dirty="0" smtClean="0"/>
              <a:t>Painfully, excruciatingly tedious.</a:t>
            </a:r>
          </a:p>
          <a:p>
            <a:r>
              <a:rPr lang="en-US" dirty="0" smtClean="0"/>
              <a:t>The SelectorGadget circumvents this problem. </a:t>
            </a:r>
          </a:p>
          <a:p>
            <a:r>
              <a:rPr lang="en-US" dirty="0" smtClean="0"/>
              <a:t>Demo: </a:t>
            </a:r>
            <a:r>
              <a:rPr lang="en-US" dirty="0">
                <a:hlinkClick r:id="rId3"/>
              </a:rPr>
              <a:t>http://selectorgadget.com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2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568388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 Nick Vogt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B.S. Economics</a:t>
            </a:r>
            <a:r>
              <a:rPr lang="en-US" dirty="0"/>
              <a:t> </a:t>
            </a:r>
            <a:r>
              <a:rPr lang="en-US" dirty="0" smtClean="0"/>
              <a:t>&amp; Computational Mathematics</a:t>
            </a:r>
          </a:p>
          <a:p>
            <a:r>
              <a:rPr lang="en-US" dirty="0"/>
              <a:t>Vice President, Co-Founder, MSU Data Science</a:t>
            </a:r>
            <a:endParaRPr lang="en-US" dirty="0" smtClean="0"/>
          </a:p>
          <a:p>
            <a:r>
              <a:rPr lang="en-US" dirty="0" smtClean="0"/>
              <a:t>Python Enthusiast</a:t>
            </a:r>
            <a:endParaRPr lang="en-US" dirty="0"/>
          </a:p>
          <a:p>
            <a:r>
              <a:rPr lang="en-US" dirty="0" smtClean="0"/>
              <a:t>Sports Fanatic</a:t>
            </a:r>
          </a:p>
          <a:p>
            <a:r>
              <a:rPr lang="en-US" dirty="0"/>
              <a:t>Future Data Scientist at </a:t>
            </a:r>
            <a:r>
              <a:rPr lang="en-US" dirty="0" smtClean="0"/>
              <a:t>Ford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1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Nick’s subjective take on a deceptively simple task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97771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store my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Comma-separated variable (.csv) files are popular.</a:t>
            </a:r>
          </a:p>
          <a:p>
            <a:pPr lvl="1"/>
            <a:r>
              <a:rPr lang="en-US" dirty="0" smtClean="0"/>
              <a:t>Can be absolute </a:t>
            </a:r>
            <a:r>
              <a:rPr lang="en-US" i="1" dirty="0" smtClean="0"/>
              <a:t>hell</a:t>
            </a:r>
            <a:r>
              <a:rPr lang="en-US" dirty="0" smtClean="0"/>
              <a:t> to read into some technologies. </a:t>
            </a:r>
          </a:p>
          <a:p>
            <a:r>
              <a:rPr lang="en-US" dirty="0" smtClean="0"/>
              <a:t>Tab-separated variable (.tsv) files are better. </a:t>
            </a:r>
          </a:p>
          <a:p>
            <a:pPr lvl="1"/>
            <a:r>
              <a:rPr lang="en-US" dirty="0" smtClean="0"/>
              <a:t>But (.tsv) isn’t always a recognizable extension. </a:t>
            </a:r>
          </a:p>
          <a:p>
            <a:r>
              <a:rPr lang="en-US" dirty="0" smtClean="0"/>
              <a:t>Solution: Write a TSV to a text (.txt) file.</a:t>
            </a:r>
          </a:p>
          <a:p>
            <a:pPr lvl="1"/>
            <a:r>
              <a:rPr lang="en-US" dirty="0" smtClean="0"/>
              <a:t>Recognized by just about everything.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2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export my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libraries for exporting data.</a:t>
            </a:r>
          </a:p>
          <a:p>
            <a:pPr lvl="1"/>
            <a:r>
              <a:rPr lang="en-US" dirty="0" smtClean="0"/>
              <a:t>“csv” built-in, pandas, numpy, etc.</a:t>
            </a:r>
          </a:p>
          <a:p>
            <a:r>
              <a:rPr lang="en-US" dirty="0" smtClean="0"/>
              <a:t>I’m a minimalist, so I have my own writing method. </a:t>
            </a:r>
          </a:p>
          <a:p>
            <a:r>
              <a:rPr lang="en-US" dirty="0" smtClean="0"/>
              <a:t>Make a writer object.</a:t>
            </a:r>
          </a:p>
          <a:p>
            <a:pPr lvl="1"/>
            <a:r>
              <a:rPr lang="en-US" dirty="0" smtClean="0"/>
              <a:t>Opening and closing files is slow. Don’t do it. Open once, close once.</a:t>
            </a:r>
          </a:p>
          <a:p>
            <a:r>
              <a:rPr lang="en-US" dirty="0" smtClean="0"/>
              <a:t>Prep rows with a tab-delimiter (tsv format) and export. </a:t>
            </a:r>
          </a:p>
          <a:p>
            <a:r>
              <a:rPr lang="en-US" dirty="0" smtClean="0"/>
              <a:t>Write encoded byte-strings in UTF-8.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568388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9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A smarter interface for scraping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64900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repo is structured this way so the miner can easily access the raw data, clean data, and python directories. </a:t>
            </a:r>
          </a:p>
          <a:p>
            <a:r>
              <a:rPr lang="en-US" dirty="0" smtClean="0"/>
              <a:t>/data holds all mined data. </a:t>
            </a:r>
          </a:p>
          <a:p>
            <a:pPr lvl="1"/>
            <a:r>
              <a:rPr lang="en-US" dirty="0" smtClean="0"/>
              <a:t>Everything here is cleaned and formatted so it can be loaded into pandas, numpy, or other technologies of your choice.</a:t>
            </a:r>
          </a:p>
          <a:p>
            <a:r>
              <a:rPr lang="en-US" dirty="0" smtClean="0"/>
              <a:t>/html holds all </a:t>
            </a:r>
            <a:r>
              <a:rPr lang="en-US" dirty="0" err="1" smtClean="0"/>
              <a:t>htmls</a:t>
            </a:r>
            <a:r>
              <a:rPr lang="en-US" dirty="0" smtClean="0"/>
              <a:t>. Alternatively, we might name this /data-raw</a:t>
            </a:r>
          </a:p>
          <a:p>
            <a:pPr lvl="1"/>
            <a:r>
              <a:rPr lang="en-US" dirty="0" smtClean="0"/>
              <a:t>This folder contains all our raw data. I named it html since we’re using only </a:t>
            </a:r>
            <a:r>
              <a:rPr lang="en-US" dirty="0" err="1" smtClean="0"/>
              <a:t>htmls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/src holds all Python files.</a:t>
            </a:r>
          </a:p>
          <a:p>
            <a:pPr lvl="1"/>
            <a:r>
              <a:rPr lang="en-US" dirty="0" smtClean="0"/>
              <a:t>This is a single project. We don’t need subfolders for different .</a:t>
            </a:r>
            <a:r>
              <a:rPr lang="en-US" dirty="0" err="1" smtClean="0"/>
              <a:t>py</a:t>
            </a:r>
            <a:r>
              <a:rPr lang="en-US" dirty="0" smtClean="0"/>
              <a:t> files.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2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GamesheetMiner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following jupyter notebooks: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GamesheetMiner.py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Miner.py</a:t>
            </a:r>
            <a:endParaRPr lang="en-US" dirty="0" smtClean="0"/>
          </a:p>
          <a:p>
            <a:r>
              <a:rPr lang="en-US" dirty="0" smtClean="0"/>
              <a:t>We’re going to build a class for mining data.</a:t>
            </a:r>
          </a:p>
          <a:p>
            <a:r>
              <a:rPr lang="en-US" dirty="0" smtClean="0"/>
              <a:t>Class inheritance for multiple miner classes.</a:t>
            </a:r>
          </a:p>
          <a:p>
            <a:pPr lvl="1"/>
            <a:r>
              <a:rPr lang="en-US" dirty="0" smtClean="0"/>
              <a:t>We may have dozens of mining scripts.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721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Miner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43825"/>
          </a:xfrm>
        </p:spPr>
        <p:txBody>
          <a:bodyPr>
            <a:normAutofit/>
          </a:bodyPr>
          <a:lstStyle/>
          <a:p>
            <a:r>
              <a:rPr lang="en-US" dirty="0" smtClean="0"/>
              <a:t>Each miner will have the following structure. </a:t>
            </a:r>
          </a:p>
          <a:p>
            <a:pPr lvl="1"/>
            <a:r>
              <a:rPr lang="en-US" dirty="0"/>
              <a:t>^</a:t>
            </a:r>
            <a:r>
              <a:rPr lang="en-US" dirty="0" smtClean="0"/>
              <a:t>marks base miner attribute or method.</a:t>
            </a:r>
          </a:p>
          <a:p>
            <a:r>
              <a:rPr lang="en-US" dirty="0" smtClean="0"/>
              <a:t>Attributes</a:t>
            </a:r>
            <a:r>
              <a:rPr lang="en-US" dirty="0"/>
              <a:t>:</a:t>
            </a:r>
          </a:p>
          <a:p>
            <a:pPr lvl="1"/>
            <a:r>
              <a:rPr lang="en-US" sz="1600" dirty="0" smtClean="0">
                <a:latin typeface="Consolas" panose="020B0609020204030204" pitchFamily="49" charset="0"/>
              </a:rPr>
              <a:t>COLNAMES 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latin typeface="Consolas" panose="020B0609020204030204" pitchFamily="49" charset="0"/>
              </a:rPr>
              <a:t>tuple, str) </a:t>
            </a:r>
            <a:r>
              <a:rPr lang="en-US" sz="1600" dirty="0">
                <a:latin typeface="Consolas" panose="020B0609020204030204" pitchFamily="49" charset="0"/>
              </a:rPr>
              <a:t>-- Column names to be exported with data</a:t>
            </a:r>
            <a:r>
              <a:rPr lang="en-US" sz="1600" dirty="0" smtClean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sz="1600" dirty="0" smtClean="0">
                <a:latin typeface="Consolas" panose="020B0609020204030204" pitchFamily="49" charset="0"/>
              </a:rPr>
              <a:t>^writer </a:t>
            </a:r>
            <a:r>
              <a:rPr lang="en-US" sz="1600" dirty="0">
                <a:latin typeface="Consolas" panose="020B0609020204030204" pitchFamily="49" charset="0"/>
              </a:rPr>
              <a:t>(ioBufferedWriter) -- Initialized in init.</a:t>
            </a:r>
          </a:p>
          <a:p>
            <a:pPr lvl="1"/>
            <a:r>
              <a:rPr lang="en-US" sz="1600" dirty="0" smtClean="0">
                <a:latin typeface="Consolas" panose="020B0609020204030204" pitchFamily="49" charset="0"/>
              </a:rPr>
              <a:t>soup </a:t>
            </a:r>
            <a:r>
              <a:rPr lang="en-US" sz="1600" dirty="0">
                <a:latin typeface="Consolas" panose="020B0609020204030204" pitchFamily="49" charset="0"/>
              </a:rPr>
              <a:t>(BeautifulSoup) -- Initialized in make_soup.</a:t>
            </a:r>
          </a:p>
          <a:p>
            <a:r>
              <a:rPr lang="en-US" dirty="0" smtClean="0"/>
              <a:t>Methods:</a:t>
            </a:r>
          </a:p>
          <a:p>
            <a:pPr lvl="1"/>
            <a:r>
              <a:rPr lang="en-US" sz="1600" dirty="0" smtClean="0">
                <a:latin typeface="Consolas" panose="020B0609020204030204" pitchFamily="49" charset="0"/>
              </a:rPr>
              <a:t>^__init</a:t>
            </a:r>
            <a:r>
              <a:rPr lang="en-US" sz="1600" dirty="0">
                <a:latin typeface="Consolas" panose="020B0609020204030204" pitchFamily="49" charset="0"/>
              </a:rPr>
              <a:t>__ (None) -- Initialize class with path for exported data</a:t>
            </a:r>
            <a:r>
              <a:rPr lang="en-US" sz="1600" dirty="0" smtClean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sz="1600" dirty="0" smtClean="0">
                <a:latin typeface="Consolas" panose="020B0609020204030204" pitchFamily="49" charset="0"/>
              </a:rPr>
              <a:t>^make_soup (BeautifulSoup) – Makes BeautifulSoup from html.</a:t>
            </a:r>
          </a:p>
          <a:p>
            <a:pPr lvl="1"/>
            <a:r>
              <a:rPr lang="en-US" sz="1600" dirty="0" err="1" smtClean="0">
                <a:latin typeface="Consolas" panose="020B0609020204030204" pitchFamily="49" charset="0"/>
              </a:rPr>
              <a:t>mine_XXXXXX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(List) -- Mine </a:t>
            </a:r>
            <a:r>
              <a:rPr lang="en-US" sz="1600" dirty="0" smtClean="0">
                <a:latin typeface="Consolas" panose="020B0609020204030204" pitchFamily="49" charset="0"/>
              </a:rPr>
              <a:t>data</a:t>
            </a:r>
            <a:r>
              <a:rPr lang="en-US" sz="1600" dirty="0">
                <a:latin typeface="Consolas" panose="020B0609020204030204" pitchFamily="49" charset="0"/>
              </a:rPr>
              <a:t>. Returns data in nested List</a:t>
            </a:r>
            <a:r>
              <a:rPr lang="en-US" sz="1600" dirty="0" smtClean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sz="1600" dirty="0" smtClean="0">
                <a:latin typeface="Consolas" panose="020B0609020204030204" pitchFamily="49" charset="0"/>
              </a:rPr>
              <a:t>write </a:t>
            </a:r>
            <a:r>
              <a:rPr lang="en-US" sz="1600" dirty="0">
                <a:latin typeface="Consolas" panose="020B0609020204030204" pitchFamily="49" charset="0"/>
              </a:rPr>
              <a:t>(None) -- Write </a:t>
            </a:r>
            <a:r>
              <a:rPr lang="en-US" sz="1600" dirty="0" smtClean="0">
                <a:latin typeface="Consolas" panose="020B0609020204030204" pitchFamily="49" charset="0"/>
              </a:rPr>
              <a:t>data </a:t>
            </a:r>
            <a:r>
              <a:rPr lang="en-US" sz="1600" dirty="0">
                <a:latin typeface="Consolas" panose="020B0609020204030204" pitchFamily="49" charset="0"/>
              </a:rPr>
              <a:t>to txt file on disc.</a:t>
            </a:r>
          </a:p>
        </p:txBody>
      </p:sp>
    </p:spTree>
    <p:extLst>
      <p:ext uri="{BB962C8B-B14F-4D97-AF65-F5344CB8AC3E}">
        <p14:creationId xmlns:p14="http://schemas.microsoft.com/office/powerpoint/2010/main" val="5554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GamesheetMiner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miner = GamesheetMiner(data_path="./../data/feb-gamesheets.txt")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gamesheet_dir </a:t>
            </a:r>
            <a:r>
              <a:rPr lang="en-US" sz="1600" dirty="0">
                <a:latin typeface="Consolas" panose="020B0609020204030204" pitchFamily="49" charset="0"/>
              </a:rPr>
              <a:t>= "./../html/gamesheets/"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for </a:t>
            </a:r>
            <a:r>
              <a:rPr lang="en-US" sz="1600" dirty="0">
                <a:latin typeface="Consolas" panose="020B0609020204030204" pitchFamily="49" charset="0"/>
              </a:rPr>
              <a:t>root, dirs, files in os.walk(gamesheet_dir):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for </a:t>
            </a:r>
            <a:r>
              <a:rPr lang="en-US" sz="1600" dirty="0">
                <a:latin typeface="Consolas" panose="020B0609020204030204" pitchFamily="49" charset="0"/>
              </a:rPr>
              <a:t>f in files: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if </a:t>
            </a:r>
            <a:r>
              <a:rPr lang="en-US" sz="1600" dirty="0">
                <a:latin typeface="Consolas" panose="020B0609020204030204" pitchFamily="49" charset="0"/>
              </a:rPr>
              <a:t>f.endswith('txt'):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print("Mining", f)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miner.mine_gamesheet(os.path.join(gamesheet_dir, f))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miner.write()</a:t>
            </a:r>
          </a:p>
        </p:txBody>
      </p:sp>
    </p:spTree>
    <p:extLst>
      <p:ext uri="{BB962C8B-B14F-4D97-AF65-F5344CB8AC3E}">
        <p14:creationId xmlns:p14="http://schemas.microsoft.com/office/powerpoint/2010/main" val="6903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568388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7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One of a Four Part Series!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11400" y="5778500"/>
            <a:ext cx="7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will share each presentation at facebook.com/MSUDataScience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683306"/>
            <a:ext cx="749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 Knowledge: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Beginner Knowledge of Python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Healthy Interest in Statistics and Machine Learning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5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Time… Model Selection &amp; 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models are best for modeling sports?</a:t>
            </a:r>
          </a:p>
          <a:p>
            <a:r>
              <a:rPr lang="en-US" dirty="0" smtClean="0"/>
              <a:t>How to choose features/variables?</a:t>
            </a:r>
          </a:p>
          <a:p>
            <a:r>
              <a:rPr lang="en-US" dirty="0" smtClean="0"/>
              <a:t>How to “engineer” model parameters.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3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Participate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repo at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hlinkClick r:id="rId2"/>
              </a:rPr>
              <a:t>github.com/nicholas-vogt/modeling-march-madness</a:t>
            </a:r>
            <a:endParaRPr lang="en-US" dirty="0"/>
          </a:p>
          <a:p>
            <a:r>
              <a:rPr lang="en-US" dirty="0" smtClean="0"/>
              <a:t>Watch and follow along with the jupyter notebooks (.ipynb)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2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246345" cy="3329581"/>
          </a:xfrm>
        </p:spPr>
        <p:txBody>
          <a:bodyPr/>
          <a:lstStyle/>
          <a:p>
            <a:r>
              <a:rPr lang="en-US" dirty="0" smtClean="0"/>
              <a:t>Part 2 of 4:</a:t>
            </a:r>
            <a:br>
              <a:rPr lang="en-US" dirty="0" smtClean="0"/>
            </a:br>
            <a:r>
              <a:rPr lang="en-US" dirty="0" smtClean="0"/>
              <a:t>Data Mining &amp; Feature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i="1" dirty="0" smtClean="0"/>
              <a:t>is</a:t>
            </a:r>
            <a:r>
              <a:rPr lang="en-US" dirty="0" smtClean="0"/>
              <a:t> Data Mining?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mining is not:</a:t>
            </a:r>
          </a:p>
          <a:p>
            <a:pPr lvl="1"/>
            <a:r>
              <a:rPr lang="en-US" dirty="0" smtClean="0"/>
              <a:t>Building a predictive model. </a:t>
            </a:r>
          </a:p>
          <a:p>
            <a:pPr lvl="1"/>
            <a:r>
              <a:rPr lang="en-US" dirty="0" smtClean="0"/>
              <a:t>Running exploratory analysis.</a:t>
            </a:r>
          </a:p>
          <a:p>
            <a:pPr lvl="1"/>
            <a:r>
              <a:rPr lang="en-US" dirty="0"/>
              <a:t>Creating visualizations. </a:t>
            </a:r>
          </a:p>
          <a:p>
            <a:pPr lvl="1"/>
            <a:r>
              <a:rPr lang="en-US" dirty="0"/>
              <a:t>Imputing (or “fudging”) </a:t>
            </a:r>
            <a:r>
              <a:rPr lang="en-US" dirty="0" smtClean="0"/>
              <a:t>data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Researching statistical or ML models.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mining is an umbrella term for data wrangling and cleaning.</a:t>
            </a:r>
          </a:p>
          <a:p>
            <a:pPr lvl="1"/>
            <a:r>
              <a:rPr lang="en-US" dirty="0" smtClean="0"/>
              <a:t>i.e. Transforming data from its raw form to a readily usable form.</a:t>
            </a:r>
          </a:p>
          <a:p>
            <a:r>
              <a:rPr lang="en-US" dirty="0" smtClean="0"/>
              <a:t>Extremely valuable to employers.</a:t>
            </a:r>
          </a:p>
          <a:p>
            <a:r>
              <a:rPr lang="en-US" dirty="0"/>
              <a:t>Today we’re focusing on mining HTMLs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721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can expect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with BeautifulSoup.</a:t>
            </a:r>
          </a:p>
          <a:p>
            <a:r>
              <a:rPr lang="en-US" dirty="0" smtClean="0"/>
              <a:t>Common methods and best practices.</a:t>
            </a:r>
          </a:p>
          <a:p>
            <a:r>
              <a:rPr lang="en-US" dirty="0" smtClean="0"/>
              <a:t>Designated </a:t>
            </a:r>
            <a:r>
              <a:rPr lang="en-US" dirty="0"/>
              <a:t>question slides after each section.</a:t>
            </a:r>
          </a:p>
          <a:p>
            <a:r>
              <a:rPr lang="en-US" dirty="0" smtClean="0"/>
              <a:t>Other technologies which may (or may not) work better for you.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else do you hope to learn?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6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723900"/>
            <a:ext cx="3401064" cy="1447800"/>
          </a:xfrm>
        </p:spPr>
        <p:txBody>
          <a:bodyPr/>
          <a:lstStyle/>
          <a:p>
            <a:r>
              <a:rPr lang="en-US" dirty="0" smtClean="0"/>
              <a:t>What’s Ahead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501900"/>
            <a:ext cx="4267947" cy="352297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Brief Review of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Using BeautifulSoup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Exporting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Program Architecture</a:t>
            </a:r>
            <a:endParaRPr lang="en-US" sz="1800" dirty="0" smtClean="0"/>
          </a:p>
        </p:txBody>
      </p:sp>
      <p:pic>
        <p:nvPicPr>
          <p:cNvPr id="1026" name="Picture 2" descr="https://singbookswithemily.files.wordpress.com/2015/03/beautiful-soup-can-w-mock-turtle-coi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846" y="1447800"/>
            <a:ext cx="304364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9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HTML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Everything is a tree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1293</TotalTime>
  <Words>1141</Words>
  <Application>Microsoft Office PowerPoint</Application>
  <PresentationFormat>Widescreen</PresentationFormat>
  <Paragraphs>227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Consolas</vt:lpstr>
      <vt:lpstr>Wingdings 3</vt:lpstr>
      <vt:lpstr>Ion</vt:lpstr>
      <vt:lpstr>Modeling  March Madness with Python</vt:lpstr>
      <vt:lpstr>Who am I? Nick Vogt</vt:lpstr>
      <vt:lpstr>Part One of a Four Part Series!</vt:lpstr>
      <vt:lpstr>How to Participate</vt:lpstr>
      <vt:lpstr>Part 2 of 4: Data Mining &amp; Feature Engineering</vt:lpstr>
      <vt:lpstr>What is Data Mining?</vt:lpstr>
      <vt:lpstr>What you can expect</vt:lpstr>
      <vt:lpstr>What’s Ahead</vt:lpstr>
      <vt:lpstr>Navigating HTML</vt:lpstr>
      <vt:lpstr>&lt;h1&gt;Review of HTML&lt;/h1&gt;</vt:lpstr>
      <vt:lpstr>Let’s Talk about Trees</vt:lpstr>
      <vt:lpstr>Let’s Talk about Trees</vt:lpstr>
      <vt:lpstr>HTML stores information as a tree</vt:lpstr>
      <vt:lpstr>HTML stores information as a tree</vt:lpstr>
      <vt:lpstr>Questions?</vt:lpstr>
      <vt:lpstr>Mining with BeautifulSoup</vt:lpstr>
      <vt:lpstr>Review of BeautifulSoup</vt:lpstr>
      <vt:lpstr>The SelectorGadget</vt:lpstr>
      <vt:lpstr>Questions?</vt:lpstr>
      <vt:lpstr>Exporting Data</vt:lpstr>
      <vt:lpstr>How to store my data?</vt:lpstr>
      <vt:lpstr>How to export my data?</vt:lpstr>
      <vt:lpstr>Questions?</vt:lpstr>
      <vt:lpstr>Program Architecture</vt:lpstr>
      <vt:lpstr>Project Architecture</vt:lpstr>
      <vt:lpstr>GamesheetMiner Class</vt:lpstr>
      <vt:lpstr>Generic Miner Class</vt:lpstr>
      <vt:lpstr>GamesheetMiner Use Case</vt:lpstr>
      <vt:lpstr>Questions?</vt:lpstr>
      <vt:lpstr>Next Time… Model Selection &amp; Feature Engineering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with BeautifulSoup</dc:title>
  <dc:creator>Nicholas Vogt</dc:creator>
  <cp:lastModifiedBy>Nicholas Vogt</cp:lastModifiedBy>
  <cp:revision>28</cp:revision>
  <dcterms:created xsi:type="dcterms:W3CDTF">2016-12-10T01:10:51Z</dcterms:created>
  <dcterms:modified xsi:type="dcterms:W3CDTF">2017-02-28T16:52:44Z</dcterms:modified>
</cp:coreProperties>
</file>