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67" r:id="rId2"/>
    <p:sldId id="268" r:id="rId3"/>
    <p:sldId id="269" r:id="rId4"/>
    <p:sldId id="270" r:id="rId5"/>
    <p:sldId id="266" r:id="rId6"/>
    <p:sldId id="271" r:id="rId7"/>
    <p:sldId id="272" r:id="rId8"/>
    <p:sldId id="273" r:id="rId9"/>
    <p:sldId id="278" r:id="rId10"/>
    <p:sldId id="279" r:id="rId11"/>
    <p:sldId id="280" r:id="rId12"/>
    <p:sldId id="282" r:id="rId13"/>
    <p:sldId id="281" r:id="rId14"/>
    <p:sldId id="275" r:id="rId15"/>
    <p:sldId id="277" r:id="rId16"/>
    <p:sldId id="276" r:id="rId17"/>
    <p:sldId id="274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67"/>
            <p14:sldId id="268"/>
            <p14:sldId id="269"/>
            <p14:sldId id="270"/>
            <p14:sldId id="266"/>
            <p14:sldId id="271"/>
            <p14:sldId id="272"/>
            <p14:sldId id="273"/>
          </p14:sldIdLst>
        </p14:section>
        <p14:section name="Organizing Data" id="{BCEBDB9D-2ABA-481F-810B-D0B7C241A806}">
          <p14:sldIdLst>
            <p14:sldId id="278"/>
            <p14:sldId id="279"/>
            <p14:sldId id="280"/>
            <p14:sldId id="282"/>
            <p14:sldId id="281"/>
          </p14:sldIdLst>
        </p14:section>
        <p14:section name="Models" id="{55722468-97DF-4B27-9A99-9F68D4018E29}">
          <p14:sldIdLst>
            <p14:sldId id="275"/>
            <p14:sldId id="277"/>
            <p14:sldId id="276"/>
            <p14:sldId id="274"/>
            <p14:sldId id="260"/>
          </p14:sldIdLst>
        </p14:section>
        <p14:section name="Feature Engineering" id="{37899C5E-C47C-4358-97D4-A479D2BB4B4D}">
          <p14:sldIdLst>
            <p14:sldId id="261"/>
          </p14:sldIdLst>
        </p14:section>
        <p14:section name="Fitting the Model" id="{0C420F6D-E667-4E9B-9FD3-8AAC7619986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59" autoAdjust="0"/>
  </p:normalViewPr>
  <p:slideViewPr>
    <p:cSldViewPr snapToGrid="0">
      <p:cViewPr varScale="1">
        <p:scale>
          <a:sx n="59" d="100"/>
          <a:sy n="59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8CD86531-4898-42BC-B8AB-C974E804026B}" type="presOf" srcId="{39960B6A-964C-4B45-95FE-AC3431152E3C}" destId="{4A5FD8DD-4A8B-47CE-A868-B314B709632A}" srcOrd="0" destOrd="0" presId="urn:microsoft.com/office/officeart/2009/3/layout/StepUpProcess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357EE559-1BB0-4373-8001-A1606CC18D06}" type="presOf" srcId="{42699FC1-482C-4ED4-94AB-32BDB97662A8}" destId="{50DF9324-B05F-4740-92BC-ADC2070B2E80}" srcOrd="0" destOrd="0" presId="urn:microsoft.com/office/officeart/2009/3/layout/StepUpProcess"/>
    <dgm:cxn modelId="{7C3D8ADE-2B5A-422D-91AB-9D5C34318C30}" type="presOf" srcId="{C0D8B545-EC78-4CBD-BA5B-5B094F943294}" destId="{5EB40E19-947A-43CC-89BC-70CD1D937DEF}" srcOrd="0" destOrd="0" presId="urn:microsoft.com/office/officeart/2009/3/layout/StepUpProcess"/>
    <dgm:cxn modelId="{8CF844F6-666C-4EB7-B62B-46CDB1BB1564}" type="presOf" srcId="{D5CA2A55-B18E-42DE-9353-53264B9EA7C1}" destId="{DF4CEAF0-1775-42B5-84D7-03C43C8E726F}" srcOrd="0" destOrd="0" presId="urn:microsoft.com/office/officeart/2009/3/layout/StepUpProcess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34BA486E-2416-46B9-B3C0-BB3E417B1A1F}" type="presOf" srcId="{704BE81C-B44D-47A0-952B-DD41B22DA539}" destId="{48B5B226-F6CF-414C-B392-83D1E73B36F6}" srcOrd="0" destOrd="0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8BBE67AB-FC31-4A27-9A3D-0142DE3B2E73}" type="presParOf" srcId="{5EB40E19-947A-43CC-89BC-70CD1D937DEF}" destId="{BE6CE35C-FE2E-4B9E-A6B0-221BDBB2E96B}" srcOrd="0" destOrd="0" presId="urn:microsoft.com/office/officeart/2009/3/layout/StepUpProcess"/>
    <dgm:cxn modelId="{3DB5A0B6-0AFA-46D6-9916-5053B316815A}" type="presParOf" srcId="{BE6CE35C-FE2E-4B9E-A6B0-221BDBB2E96B}" destId="{0A1D9A32-B69B-423A-ABEC-3956B5E6237D}" srcOrd="0" destOrd="0" presId="urn:microsoft.com/office/officeart/2009/3/layout/StepUpProcess"/>
    <dgm:cxn modelId="{A22BBA8E-A265-492E-B24C-8415FBB4E10E}" type="presParOf" srcId="{BE6CE35C-FE2E-4B9E-A6B0-221BDBB2E96B}" destId="{50DF9324-B05F-4740-92BC-ADC2070B2E80}" srcOrd="1" destOrd="0" presId="urn:microsoft.com/office/officeart/2009/3/layout/StepUpProcess"/>
    <dgm:cxn modelId="{69B0052B-4282-4B08-9F2C-2424358A8506}" type="presParOf" srcId="{BE6CE35C-FE2E-4B9E-A6B0-221BDBB2E96B}" destId="{658718AC-AA68-41C0-8E01-8AEF054FEFC4}" srcOrd="2" destOrd="0" presId="urn:microsoft.com/office/officeart/2009/3/layout/StepUpProcess"/>
    <dgm:cxn modelId="{FC6D4463-2BE1-4FD5-9DA3-7D07D453D4D0}" type="presParOf" srcId="{5EB40E19-947A-43CC-89BC-70CD1D937DEF}" destId="{A698CAB4-2D79-4719-AF12-7ED56F879000}" srcOrd="1" destOrd="0" presId="urn:microsoft.com/office/officeart/2009/3/layout/StepUpProcess"/>
    <dgm:cxn modelId="{42791C35-339E-4657-A7EF-28B4DCD24412}" type="presParOf" srcId="{A698CAB4-2D79-4719-AF12-7ED56F879000}" destId="{B01E9CE1-8CAC-4A07-AADC-1D145270BD93}" srcOrd="0" destOrd="0" presId="urn:microsoft.com/office/officeart/2009/3/layout/StepUpProcess"/>
    <dgm:cxn modelId="{84BD903D-A33A-4FC7-8DB0-B1AD84BBB3BD}" type="presParOf" srcId="{5EB40E19-947A-43CC-89BC-70CD1D937DEF}" destId="{E43E38C2-4FFF-48A9-96A5-08019AB6DDA4}" srcOrd="2" destOrd="0" presId="urn:microsoft.com/office/officeart/2009/3/layout/StepUpProcess"/>
    <dgm:cxn modelId="{250126BD-56AE-405D-83E7-CD5C8FA705B5}" type="presParOf" srcId="{E43E38C2-4FFF-48A9-96A5-08019AB6DDA4}" destId="{1A36B47A-72B9-4350-91A0-76DB4EEF26D4}" srcOrd="0" destOrd="0" presId="urn:microsoft.com/office/officeart/2009/3/layout/StepUpProcess"/>
    <dgm:cxn modelId="{C960E68C-96FD-49DD-8FAE-F6A33FE61A9B}" type="presParOf" srcId="{E43E38C2-4FFF-48A9-96A5-08019AB6DDA4}" destId="{DF4CEAF0-1775-42B5-84D7-03C43C8E726F}" srcOrd="1" destOrd="0" presId="urn:microsoft.com/office/officeart/2009/3/layout/StepUpProcess"/>
    <dgm:cxn modelId="{F0340F4F-B2A8-41A3-ADEC-F477C024F630}" type="presParOf" srcId="{E43E38C2-4FFF-48A9-96A5-08019AB6DDA4}" destId="{4FAD0D33-BC59-4195-A64E-123D812CE676}" srcOrd="2" destOrd="0" presId="urn:microsoft.com/office/officeart/2009/3/layout/StepUpProcess"/>
    <dgm:cxn modelId="{A1FB081B-55F8-4176-92F1-8D357CC8A90D}" type="presParOf" srcId="{5EB40E19-947A-43CC-89BC-70CD1D937DEF}" destId="{D21103A9-1A05-44AF-ADF7-63A37407B9A0}" srcOrd="3" destOrd="0" presId="urn:microsoft.com/office/officeart/2009/3/layout/StepUpProcess"/>
    <dgm:cxn modelId="{26222EA4-A464-488F-AA61-C672A83DE796}" type="presParOf" srcId="{D21103A9-1A05-44AF-ADF7-63A37407B9A0}" destId="{B77ECA24-BD5A-4D33-8449-89AC108C2847}" srcOrd="0" destOrd="0" presId="urn:microsoft.com/office/officeart/2009/3/layout/StepUpProcess"/>
    <dgm:cxn modelId="{ABDD892A-D87F-4613-B87B-657097000717}" type="presParOf" srcId="{5EB40E19-947A-43CC-89BC-70CD1D937DEF}" destId="{5A912106-21F6-4F2C-A232-01D63DBAA699}" srcOrd="4" destOrd="0" presId="urn:microsoft.com/office/officeart/2009/3/layout/StepUpProcess"/>
    <dgm:cxn modelId="{16964274-F036-4F1B-B073-6165BA65C956}" type="presParOf" srcId="{5A912106-21F6-4F2C-A232-01D63DBAA699}" destId="{5971BF2D-0E07-4047-A66B-28B0B819E7DC}" srcOrd="0" destOrd="0" presId="urn:microsoft.com/office/officeart/2009/3/layout/StepUpProcess"/>
    <dgm:cxn modelId="{26D3B781-05F5-4AE0-93A9-91CD3E285333}" type="presParOf" srcId="{5A912106-21F6-4F2C-A232-01D63DBAA699}" destId="{48B5B226-F6CF-414C-B392-83D1E73B36F6}" srcOrd="1" destOrd="0" presId="urn:microsoft.com/office/officeart/2009/3/layout/StepUpProcess"/>
    <dgm:cxn modelId="{5EC8551F-5592-4621-B6F7-B142AEABAAE5}" type="presParOf" srcId="{5A912106-21F6-4F2C-A232-01D63DBAA699}" destId="{24A59108-EE20-4D9C-85F8-D522615EEA07}" srcOrd="2" destOrd="0" presId="urn:microsoft.com/office/officeart/2009/3/layout/StepUpProcess"/>
    <dgm:cxn modelId="{81C2493A-D73D-4B8A-8C8E-0EC47838F01B}" type="presParOf" srcId="{5EB40E19-947A-43CC-89BC-70CD1D937DEF}" destId="{DBBFA47A-FA75-4A9B-A5FC-E55E56958C8D}" srcOrd="5" destOrd="0" presId="urn:microsoft.com/office/officeart/2009/3/layout/StepUpProcess"/>
    <dgm:cxn modelId="{D5D2AF70-706F-4657-A92D-DAA5CE77443F}" type="presParOf" srcId="{DBBFA47A-FA75-4A9B-A5FC-E55E56958C8D}" destId="{D3A092B5-9DEB-4A55-B8A9-ACE71C5AF87A}" srcOrd="0" destOrd="0" presId="urn:microsoft.com/office/officeart/2009/3/layout/StepUpProcess"/>
    <dgm:cxn modelId="{54DF9A5D-7921-4BBB-919A-F395BE1CFDE4}" type="presParOf" srcId="{5EB40E19-947A-43CC-89BC-70CD1D937DEF}" destId="{BD5B0B77-D5FA-4AB5-B64C-B37B9F8DB185}" srcOrd="6" destOrd="0" presId="urn:microsoft.com/office/officeart/2009/3/layout/StepUpProcess"/>
    <dgm:cxn modelId="{A3491E7A-A9C6-4FA1-AAC7-EAC6B449B054}" type="presParOf" srcId="{BD5B0B77-D5FA-4AB5-B64C-B37B9F8DB185}" destId="{6C3A8A82-DF5D-4231-8E92-DF24AD5E02B5}" srcOrd="0" destOrd="0" presId="urn:microsoft.com/office/officeart/2009/3/layout/StepUpProcess"/>
    <dgm:cxn modelId="{4D438212-68A5-43B0-8C02-054D1117FC5A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86A9F-2112-405B-94B3-AFA4C5C8A6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17F9C1-9E85-46E4-81B6-DFAA823D1E91}">
      <dgm:prSet phldrT="[Text]" custT="1"/>
      <dgm:spPr/>
      <dgm:t>
        <a:bodyPr/>
        <a:lstStyle/>
        <a:p>
          <a:r>
            <a:rPr lang="en-US" sz="2000" dirty="0" smtClean="0"/>
            <a:t>If (</a:t>
          </a:r>
          <a:r>
            <a:rPr lang="en-US" sz="2000" dirty="0" err="1" smtClean="0"/>
            <a:t>FGpct</a:t>
          </a:r>
          <a:r>
            <a:rPr lang="en-US" sz="2000" dirty="0" smtClean="0"/>
            <a:t> &gt; 40)</a:t>
          </a:r>
          <a:endParaRPr lang="en-US" sz="2000" dirty="0"/>
        </a:p>
      </dgm:t>
    </dgm:pt>
    <dgm:pt modelId="{6DFF58F0-EDA2-4C87-BEFC-CED766452CF5}" type="parTrans" cxnId="{2084276B-87FA-43D6-8F16-6388759FC384}">
      <dgm:prSet/>
      <dgm:spPr/>
      <dgm:t>
        <a:bodyPr/>
        <a:lstStyle/>
        <a:p>
          <a:endParaRPr lang="en-US"/>
        </a:p>
      </dgm:t>
    </dgm:pt>
    <dgm:pt modelId="{FA6307FA-4AC9-436B-BE62-86376AF05A3F}" type="sibTrans" cxnId="{2084276B-87FA-43D6-8F16-6388759FC384}">
      <dgm:prSet/>
      <dgm:spPr/>
      <dgm:t>
        <a:bodyPr/>
        <a:lstStyle/>
        <a:p>
          <a:endParaRPr lang="en-US"/>
        </a:p>
      </dgm:t>
    </dgm:pt>
    <dgm:pt modelId="{E137F945-A745-41F8-AF70-296F96D8DA13}">
      <dgm:prSet phldrT="[Text]" custT="1"/>
      <dgm:spPr/>
      <dgm:t>
        <a:bodyPr/>
        <a:lstStyle/>
        <a:p>
          <a:r>
            <a:rPr lang="en-US" sz="2000" dirty="0" smtClean="0"/>
            <a:t>If (</a:t>
          </a:r>
          <a:r>
            <a:rPr lang="en-US" sz="2000" dirty="0" err="1" smtClean="0"/>
            <a:t>FTpct</a:t>
          </a:r>
          <a:r>
            <a:rPr lang="en-US" sz="2000" dirty="0" smtClean="0"/>
            <a:t> &gt; 80)</a:t>
          </a:r>
          <a:endParaRPr lang="en-US" sz="2000" dirty="0"/>
        </a:p>
      </dgm:t>
    </dgm:pt>
    <dgm:pt modelId="{91B65926-B0A4-474C-BDCD-028024C7164A}" type="parTrans" cxnId="{1651066F-2A3F-4F55-9DFF-CC045B5CE8CA}">
      <dgm:prSet/>
      <dgm:spPr/>
      <dgm:t>
        <a:bodyPr/>
        <a:lstStyle/>
        <a:p>
          <a:endParaRPr lang="en-US"/>
        </a:p>
      </dgm:t>
    </dgm:pt>
    <dgm:pt modelId="{70CE9B55-DA27-4BBA-98E6-96C0533DFEAD}" type="sibTrans" cxnId="{1651066F-2A3F-4F55-9DFF-CC045B5CE8CA}">
      <dgm:prSet/>
      <dgm:spPr/>
      <dgm:t>
        <a:bodyPr/>
        <a:lstStyle/>
        <a:p>
          <a:endParaRPr lang="en-US"/>
        </a:p>
      </dgm:t>
    </dgm:pt>
    <dgm:pt modelId="{FB9267BE-1F49-416B-A54D-AA8E159F31D2}" type="asst">
      <dgm:prSet phldrT="[Text]"/>
      <dgm:spPr/>
      <dgm:t>
        <a:bodyPr/>
        <a:lstStyle/>
        <a:p>
          <a:r>
            <a:rPr lang="en-US" dirty="0" smtClean="0"/>
            <a:t>Lose</a:t>
          </a:r>
          <a:endParaRPr lang="en-US" dirty="0"/>
        </a:p>
      </dgm:t>
    </dgm:pt>
    <dgm:pt modelId="{B6E9A7F8-C2D8-422D-AF86-49A0FA9DAC54}" type="parTrans" cxnId="{DA79AEEC-3EFF-4881-977D-E3A99B110DA9}">
      <dgm:prSet/>
      <dgm:spPr/>
      <dgm:t>
        <a:bodyPr/>
        <a:lstStyle/>
        <a:p>
          <a:endParaRPr lang="en-US"/>
        </a:p>
      </dgm:t>
    </dgm:pt>
    <dgm:pt modelId="{E455E9F2-C03C-41C9-9EB1-44D5B303F905}" type="sibTrans" cxnId="{DA79AEEC-3EFF-4881-977D-E3A99B110DA9}">
      <dgm:prSet/>
      <dgm:spPr/>
      <dgm:t>
        <a:bodyPr/>
        <a:lstStyle/>
        <a:p>
          <a:endParaRPr lang="en-US"/>
        </a:p>
      </dgm:t>
    </dgm:pt>
    <dgm:pt modelId="{81ABE9C0-A132-442A-84E2-21B053F4196B}" type="asst">
      <dgm:prSet phldrT="[Text]"/>
      <dgm:spPr/>
      <dgm:t>
        <a:bodyPr/>
        <a:lstStyle/>
        <a:p>
          <a:r>
            <a:rPr lang="en-US" dirty="0" smtClean="0"/>
            <a:t>Win</a:t>
          </a:r>
          <a:endParaRPr lang="en-US" dirty="0"/>
        </a:p>
      </dgm:t>
    </dgm:pt>
    <dgm:pt modelId="{77A2F2CB-1F84-4AE9-A485-9CA07FBCB8DD}" type="parTrans" cxnId="{08FD7B83-CD7B-4415-A038-90523E37BC5A}">
      <dgm:prSet/>
      <dgm:spPr/>
      <dgm:t>
        <a:bodyPr/>
        <a:lstStyle/>
        <a:p>
          <a:endParaRPr lang="en-US"/>
        </a:p>
      </dgm:t>
    </dgm:pt>
    <dgm:pt modelId="{44DCD0D3-12BE-4342-A41B-D0F45879209D}" type="sibTrans" cxnId="{08FD7B83-CD7B-4415-A038-90523E37BC5A}">
      <dgm:prSet/>
      <dgm:spPr/>
      <dgm:t>
        <a:bodyPr/>
        <a:lstStyle/>
        <a:p>
          <a:endParaRPr lang="en-US"/>
        </a:p>
      </dgm:t>
    </dgm:pt>
    <dgm:pt modelId="{5D882AF4-7493-42CF-B255-DCAA8DBFB941}">
      <dgm:prSet phldrT="[Text]"/>
      <dgm:spPr/>
      <dgm:t>
        <a:bodyPr/>
        <a:lstStyle/>
        <a:p>
          <a:r>
            <a:rPr lang="en-US" dirty="0" smtClean="0"/>
            <a:t>If (PF &lt; 5)</a:t>
          </a:r>
          <a:endParaRPr lang="en-US" dirty="0"/>
        </a:p>
      </dgm:t>
    </dgm:pt>
    <dgm:pt modelId="{107B2853-E4EC-491F-8A26-A5B51B4FA693}" type="parTrans" cxnId="{4ACFE149-1692-4D11-A9FB-AF69A73AE0B1}">
      <dgm:prSet/>
      <dgm:spPr/>
      <dgm:t>
        <a:bodyPr/>
        <a:lstStyle/>
        <a:p>
          <a:endParaRPr lang="en-US"/>
        </a:p>
      </dgm:t>
    </dgm:pt>
    <dgm:pt modelId="{0DCBDE53-BB93-4525-A0B4-28EEFA2E02D8}" type="sibTrans" cxnId="{4ACFE149-1692-4D11-A9FB-AF69A73AE0B1}">
      <dgm:prSet/>
      <dgm:spPr/>
      <dgm:t>
        <a:bodyPr/>
        <a:lstStyle/>
        <a:p>
          <a:endParaRPr lang="en-US"/>
        </a:p>
      </dgm:t>
    </dgm:pt>
    <dgm:pt modelId="{0684ADD3-AE44-41B8-9BDD-C40C357B3770}" type="asst">
      <dgm:prSet phldrT="[Text]"/>
      <dgm:spPr/>
      <dgm:t>
        <a:bodyPr/>
        <a:lstStyle/>
        <a:p>
          <a:r>
            <a:rPr lang="en-US" dirty="0" smtClean="0"/>
            <a:t>Win</a:t>
          </a:r>
          <a:endParaRPr lang="en-US" dirty="0"/>
        </a:p>
      </dgm:t>
    </dgm:pt>
    <dgm:pt modelId="{CA1CA51D-95BC-4BBA-B5DB-FF63C2C77EAA}" type="parTrans" cxnId="{D08216BC-0C23-4425-9040-CC9D23BF8DB0}">
      <dgm:prSet/>
      <dgm:spPr/>
      <dgm:t>
        <a:bodyPr/>
        <a:lstStyle/>
        <a:p>
          <a:endParaRPr lang="en-US"/>
        </a:p>
      </dgm:t>
    </dgm:pt>
    <dgm:pt modelId="{8FB9277B-0270-4339-A6DE-0350CF0732E8}" type="sibTrans" cxnId="{D08216BC-0C23-4425-9040-CC9D23BF8DB0}">
      <dgm:prSet/>
      <dgm:spPr/>
      <dgm:t>
        <a:bodyPr/>
        <a:lstStyle/>
        <a:p>
          <a:endParaRPr lang="en-US"/>
        </a:p>
      </dgm:t>
    </dgm:pt>
    <dgm:pt modelId="{48728B71-A275-4F9E-8CB4-14F8E86D7945}" type="asst">
      <dgm:prSet phldrT="[Text]"/>
      <dgm:spPr/>
      <dgm:t>
        <a:bodyPr/>
        <a:lstStyle/>
        <a:p>
          <a:r>
            <a:rPr lang="en-US" dirty="0" smtClean="0"/>
            <a:t>Lose</a:t>
          </a:r>
          <a:endParaRPr lang="en-US" dirty="0"/>
        </a:p>
      </dgm:t>
    </dgm:pt>
    <dgm:pt modelId="{CFDDDC93-8F63-48A6-A7E5-800E99729F53}" type="parTrans" cxnId="{7C2F52B6-D6A9-4AF2-8C6D-5C35C2922A1C}">
      <dgm:prSet/>
      <dgm:spPr/>
      <dgm:t>
        <a:bodyPr/>
        <a:lstStyle/>
        <a:p>
          <a:endParaRPr lang="en-US"/>
        </a:p>
      </dgm:t>
    </dgm:pt>
    <dgm:pt modelId="{DA2845C4-0F8B-421D-BF0A-3833A6DF1B34}" type="sibTrans" cxnId="{7C2F52B6-D6A9-4AF2-8C6D-5C35C2922A1C}">
      <dgm:prSet/>
      <dgm:spPr/>
      <dgm:t>
        <a:bodyPr/>
        <a:lstStyle/>
        <a:p>
          <a:endParaRPr lang="en-US"/>
        </a:p>
      </dgm:t>
    </dgm:pt>
    <dgm:pt modelId="{36DC76B3-41BE-4396-9B43-2403F9740487}" type="pres">
      <dgm:prSet presAssocID="{62386A9F-2112-405B-94B3-AFA4C5C8A6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4F67E6-E54C-4928-86B1-BBBFD3FACA2B}" type="pres">
      <dgm:prSet presAssocID="{5617F9C1-9E85-46E4-81B6-DFAA823D1E91}" presName="hierRoot1" presStyleCnt="0">
        <dgm:presLayoutVars>
          <dgm:hierBranch val="init"/>
        </dgm:presLayoutVars>
      </dgm:prSet>
      <dgm:spPr/>
    </dgm:pt>
    <dgm:pt modelId="{D410F578-8FE2-4483-9E0A-7AA28D1DD1C4}" type="pres">
      <dgm:prSet presAssocID="{5617F9C1-9E85-46E4-81B6-DFAA823D1E91}" presName="rootComposite1" presStyleCnt="0"/>
      <dgm:spPr/>
    </dgm:pt>
    <dgm:pt modelId="{9DA2DEB4-BBE5-4BBF-91AC-07DBB08D5D45}" type="pres">
      <dgm:prSet presAssocID="{5617F9C1-9E85-46E4-81B6-DFAA823D1E91}" presName="rootText1" presStyleLbl="node0" presStyleIdx="0" presStyleCnt="1">
        <dgm:presLayoutVars>
          <dgm:chPref val="3"/>
        </dgm:presLayoutVars>
      </dgm:prSet>
      <dgm:spPr/>
    </dgm:pt>
    <dgm:pt modelId="{78625303-1CE5-4030-B700-6C2EC0F04707}" type="pres">
      <dgm:prSet presAssocID="{5617F9C1-9E85-46E4-81B6-DFAA823D1E91}" presName="rootConnector1" presStyleLbl="node1" presStyleIdx="0" presStyleCnt="0"/>
      <dgm:spPr/>
    </dgm:pt>
    <dgm:pt modelId="{0C4E9C94-D1BA-42A1-B56D-CFC283CB265A}" type="pres">
      <dgm:prSet presAssocID="{5617F9C1-9E85-46E4-81B6-DFAA823D1E91}" presName="hierChild2" presStyleCnt="0"/>
      <dgm:spPr/>
    </dgm:pt>
    <dgm:pt modelId="{571F2775-8FCC-4A39-8749-4989CA0AD84A}" type="pres">
      <dgm:prSet presAssocID="{107B2853-E4EC-491F-8A26-A5B51B4FA693}" presName="Name37" presStyleLbl="parChTrans1D2" presStyleIdx="0" presStyleCnt="2"/>
      <dgm:spPr/>
    </dgm:pt>
    <dgm:pt modelId="{2B44680F-50AA-4A51-A067-CBE37B0031E1}" type="pres">
      <dgm:prSet presAssocID="{5D882AF4-7493-42CF-B255-DCAA8DBFB941}" presName="hierRoot2" presStyleCnt="0">
        <dgm:presLayoutVars>
          <dgm:hierBranch val="init"/>
        </dgm:presLayoutVars>
      </dgm:prSet>
      <dgm:spPr/>
    </dgm:pt>
    <dgm:pt modelId="{4B21D3E6-1FD4-4155-87AB-661C91845B51}" type="pres">
      <dgm:prSet presAssocID="{5D882AF4-7493-42CF-B255-DCAA8DBFB941}" presName="rootComposite" presStyleCnt="0"/>
      <dgm:spPr/>
    </dgm:pt>
    <dgm:pt modelId="{EA735AE3-B105-47C7-8EAD-788189A9B5F8}" type="pres">
      <dgm:prSet presAssocID="{5D882AF4-7493-42CF-B255-DCAA8DBFB941}" presName="rootText" presStyleLbl="node2" presStyleIdx="0" presStyleCnt="2">
        <dgm:presLayoutVars>
          <dgm:chPref val="3"/>
        </dgm:presLayoutVars>
      </dgm:prSet>
      <dgm:spPr/>
    </dgm:pt>
    <dgm:pt modelId="{0FE69239-046D-45CB-B14E-E082D4230A64}" type="pres">
      <dgm:prSet presAssocID="{5D882AF4-7493-42CF-B255-DCAA8DBFB941}" presName="rootConnector" presStyleLbl="node2" presStyleIdx="0" presStyleCnt="2"/>
      <dgm:spPr/>
    </dgm:pt>
    <dgm:pt modelId="{4BC7FE1A-6EB4-4DD7-870B-154B26C9DB91}" type="pres">
      <dgm:prSet presAssocID="{5D882AF4-7493-42CF-B255-DCAA8DBFB941}" presName="hierChild4" presStyleCnt="0"/>
      <dgm:spPr/>
    </dgm:pt>
    <dgm:pt modelId="{000C3464-185A-4137-B7FD-8D488FBD71AB}" type="pres">
      <dgm:prSet presAssocID="{5D882AF4-7493-42CF-B255-DCAA8DBFB941}" presName="hierChild5" presStyleCnt="0"/>
      <dgm:spPr/>
    </dgm:pt>
    <dgm:pt modelId="{26924796-414D-4ECD-94F0-4C8720C5655C}" type="pres">
      <dgm:prSet presAssocID="{77A2F2CB-1F84-4AE9-A485-9CA07FBCB8DD}" presName="Name111" presStyleLbl="parChTrans1D3" presStyleIdx="0" presStyleCnt="4"/>
      <dgm:spPr/>
    </dgm:pt>
    <dgm:pt modelId="{26EB4370-A4C6-41B1-A646-1E35D97E6D0F}" type="pres">
      <dgm:prSet presAssocID="{81ABE9C0-A132-442A-84E2-21B053F4196B}" presName="hierRoot3" presStyleCnt="0">
        <dgm:presLayoutVars>
          <dgm:hierBranch val="init"/>
        </dgm:presLayoutVars>
      </dgm:prSet>
      <dgm:spPr/>
    </dgm:pt>
    <dgm:pt modelId="{24355C02-D816-4DF0-A91A-8D9819004659}" type="pres">
      <dgm:prSet presAssocID="{81ABE9C0-A132-442A-84E2-21B053F4196B}" presName="rootComposite3" presStyleCnt="0"/>
      <dgm:spPr/>
    </dgm:pt>
    <dgm:pt modelId="{1FA9CB76-C1C3-4D59-A0F2-22A15F0E51C5}" type="pres">
      <dgm:prSet presAssocID="{81ABE9C0-A132-442A-84E2-21B053F4196B}" presName="rootText3" presStyleLbl="asst2" presStyleIdx="0" presStyleCnt="4">
        <dgm:presLayoutVars>
          <dgm:chPref val="3"/>
        </dgm:presLayoutVars>
      </dgm:prSet>
      <dgm:spPr/>
    </dgm:pt>
    <dgm:pt modelId="{48477A00-D77E-4AEA-B640-1DA6E6636A90}" type="pres">
      <dgm:prSet presAssocID="{81ABE9C0-A132-442A-84E2-21B053F4196B}" presName="rootConnector3" presStyleLbl="asst2" presStyleIdx="0" presStyleCnt="4"/>
      <dgm:spPr/>
    </dgm:pt>
    <dgm:pt modelId="{661318E9-F5DA-4918-BC6D-2FFBC2DCF252}" type="pres">
      <dgm:prSet presAssocID="{81ABE9C0-A132-442A-84E2-21B053F4196B}" presName="hierChild6" presStyleCnt="0"/>
      <dgm:spPr/>
    </dgm:pt>
    <dgm:pt modelId="{AC272781-0BBB-411F-9C4F-C514DC73A832}" type="pres">
      <dgm:prSet presAssocID="{81ABE9C0-A132-442A-84E2-21B053F4196B}" presName="hierChild7" presStyleCnt="0"/>
      <dgm:spPr/>
    </dgm:pt>
    <dgm:pt modelId="{550798AB-350E-4CED-A95D-F4630592D2ED}" type="pres">
      <dgm:prSet presAssocID="{B6E9A7F8-C2D8-422D-AF86-49A0FA9DAC54}" presName="Name111" presStyleLbl="parChTrans1D3" presStyleIdx="1" presStyleCnt="4"/>
      <dgm:spPr/>
    </dgm:pt>
    <dgm:pt modelId="{DCD32B1B-B933-4E0D-8E0E-2C24CB7B2879}" type="pres">
      <dgm:prSet presAssocID="{FB9267BE-1F49-416B-A54D-AA8E159F31D2}" presName="hierRoot3" presStyleCnt="0">
        <dgm:presLayoutVars>
          <dgm:hierBranch val="init"/>
        </dgm:presLayoutVars>
      </dgm:prSet>
      <dgm:spPr/>
    </dgm:pt>
    <dgm:pt modelId="{601FE1F9-3027-448D-84F7-BF62F3E8AED8}" type="pres">
      <dgm:prSet presAssocID="{FB9267BE-1F49-416B-A54D-AA8E159F31D2}" presName="rootComposite3" presStyleCnt="0"/>
      <dgm:spPr/>
    </dgm:pt>
    <dgm:pt modelId="{BE1018B3-ABCB-43B3-B236-0B01ED606B7F}" type="pres">
      <dgm:prSet presAssocID="{FB9267BE-1F49-416B-A54D-AA8E159F31D2}" presName="rootText3" presStyleLbl="asst2" presStyleIdx="1" presStyleCnt="4">
        <dgm:presLayoutVars>
          <dgm:chPref val="3"/>
        </dgm:presLayoutVars>
      </dgm:prSet>
      <dgm:spPr/>
    </dgm:pt>
    <dgm:pt modelId="{CFA64D59-6A99-4C45-8C0E-859E618F0411}" type="pres">
      <dgm:prSet presAssocID="{FB9267BE-1F49-416B-A54D-AA8E159F31D2}" presName="rootConnector3" presStyleLbl="asst2" presStyleIdx="1" presStyleCnt="4"/>
      <dgm:spPr/>
    </dgm:pt>
    <dgm:pt modelId="{C7748F5D-4D0E-4931-BCED-10BDCC52674B}" type="pres">
      <dgm:prSet presAssocID="{FB9267BE-1F49-416B-A54D-AA8E159F31D2}" presName="hierChild6" presStyleCnt="0"/>
      <dgm:spPr/>
    </dgm:pt>
    <dgm:pt modelId="{6849F309-79AE-4E34-B918-32F9FA27745D}" type="pres">
      <dgm:prSet presAssocID="{FB9267BE-1F49-416B-A54D-AA8E159F31D2}" presName="hierChild7" presStyleCnt="0"/>
      <dgm:spPr/>
    </dgm:pt>
    <dgm:pt modelId="{9E4026B3-7E4A-49E3-BA8F-3710F4915183}" type="pres">
      <dgm:prSet presAssocID="{91B65926-B0A4-474C-BDCD-028024C7164A}" presName="Name37" presStyleLbl="parChTrans1D2" presStyleIdx="1" presStyleCnt="2"/>
      <dgm:spPr/>
    </dgm:pt>
    <dgm:pt modelId="{DE0EE43D-5EDA-4377-9B69-DAF6159123FD}" type="pres">
      <dgm:prSet presAssocID="{E137F945-A745-41F8-AF70-296F96D8DA13}" presName="hierRoot2" presStyleCnt="0">
        <dgm:presLayoutVars>
          <dgm:hierBranch val="init"/>
        </dgm:presLayoutVars>
      </dgm:prSet>
      <dgm:spPr/>
    </dgm:pt>
    <dgm:pt modelId="{97C8741F-82C4-4FA2-A983-CE4EF240B2A1}" type="pres">
      <dgm:prSet presAssocID="{E137F945-A745-41F8-AF70-296F96D8DA13}" presName="rootComposite" presStyleCnt="0"/>
      <dgm:spPr/>
    </dgm:pt>
    <dgm:pt modelId="{346C83F2-7FAD-4647-A1CF-2D9950C596AA}" type="pres">
      <dgm:prSet presAssocID="{E137F945-A745-41F8-AF70-296F96D8DA13}" presName="rootText" presStyleLbl="node2" presStyleIdx="1" presStyleCnt="2">
        <dgm:presLayoutVars>
          <dgm:chPref val="3"/>
        </dgm:presLayoutVars>
      </dgm:prSet>
      <dgm:spPr/>
    </dgm:pt>
    <dgm:pt modelId="{033C0318-5A57-4EBA-BF10-46AE948E3562}" type="pres">
      <dgm:prSet presAssocID="{E137F945-A745-41F8-AF70-296F96D8DA13}" presName="rootConnector" presStyleLbl="node2" presStyleIdx="1" presStyleCnt="2"/>
      <dgm:spPr/>
    </dgm:pt>
    <dgm:pt modelId="{EB90F6AF-6ECF-4B34-A657-97F0501A7946}" type="pres">
      <dgm:prSet presAssocID="{E137F945-A745-41F8-AF70-296F96D8DA13}" presName="hierChild4" presStyleCnt="0"/>
      <dgm:spPr/>
    </dgm:pt>
    <dgm:pt modelId="{78069737-5FD4-4EDD-8687-B98A924F2E2D}" type="pres">
      <dgm:prSet presAssocID="{E137F945-A745-41F8-AF70-296F96D8DA13}" presName="hierChild5" presStyleCnt="0"/>
      <dgm:spPr/>
    </dgm:pt>
    <dgm:pt modelId="{8840B5D9-B35D-4E5B-B5E7-311CFBD78BD9}" type="pres">
      <dgm:prSet presAssocID="{CA1CA51D-95BC-4BBA-B5DB-FF63C2C77EAA}" presName="Name111" presStyleLbl="parChTrans1D3" presStyleIdx="2" presStyleCnt="4"/>
      <dgm:spPr/>
    </dgm:pt>
    <dgm:pt modelId="{AF8494A4-2B87-479E-9AE2-6267BAF912F3}" type="pres">
      <dgm:prSet presAssocID="{0684ADD3-AE44-41B8-9BDD-C40C357B3770}" presName="hierRoot3" presStyleCnt="0">
        <dgm:presLayoutVars>
          <dgm:hierBranch val="init"/>
        </dgm:presLayoutVars>
      </dgm:prSet>
      <dgm:spPr/>
    </dgm:pt>
    <dgm:pt modelId="{62E54318-D02B-4EC9-B196-10F6C1AD4EF0}" type="pres">
      <dgm:prSet presAssocID="{0684ADD3-AE44-41B8-9BDD-C40C357B3770}" presName="rootComposite3" presStyleCnt="0"/>
      <dgm:spPr/>
    </dgm:pt>
    <dgm:pt modelId="{A08C6853-19D2-4D7A-8EE3-2A4F00BBA272}" type="pres">
      <dgm:prSet presAssocID="{0684ADD3-AE44-41B8-9BDD-C40C357B3770}" presName="rootText3" presStyleLbl="asst2" presStyleIdx="2" presStyleCnt="4">
        <dgm:presLayoutVars>
          <dgm:chPref val="3"/>
        </dgm:presLayoutVars>
      </dgm:prSet>
      <dgm:spPr/>
    </dgm:pt>
    <dgm:pt modelId="{E8099FF4-D2F0-4E94-8212-86D84F4DFF83}" type="pres">
      <dgm:prSet presAssocID="{0684ADD3-AE44-41B8-9BDD-C40C357B3770}" presName="rootConnector3" presStyleLbl="asst2" presStyleIdx="2" presStyleCnt="4"/>
      <dgm:spPr/>
    </dgm:pt>
    <dgm:pt modelId="{0E973FF1-DC1D-44AD-8D77-7BDC00F1EB99}" type="pres">
      <dgm:prSet presAssocID="{0684ADD3-AE44-41B8-9BDD-C40C357B3770}" presName="hierChild6" presStyleCnt="0"/>
      <dgm:spPr/>
    </dgm:pt>
    <dgm:pt modelId="{B4FF0041-A068-46CC-9B0F-53B0EFE56EDD}" type="pres">
      <dgm:prSet presAssocID="{0684ADD3-AE44-41B8-9BDD-C40C357B3770}" presName="hierChild7" presStyleCnt="0"/>
      <dgm:spPr/>
    </dgm:pt>
    <dgm:pt modelId="{7BB5A3E3-1ED3-4CA8-8459-4DED00E8794D}" type="pres">
      <dgm:prSet presAssocID="{CFDDDC93-8F63-48A6-A7E5-800E99729F53}" presName="Name111" presStyleLbl="parChTrans1D3" presStyleIdx="3" presStyleCnt="4"/>
      <dgm:spPr/>
    </dgm:pt>
    <dgm:pt modelId="{38A55EC4-E44C-4622-8A74-4700CBA0BC78}" type="pres">
      <dgm:prSet presAssocID="{48728B71-A275-4F9E-8CB4-14F8E86D7945}" presName="hierRoot3" presStyleCnt="0">
        <dgm:presLayoutVars>
          <dgm:hierBranch val="init"/>
        </dgm:presLayoutVars>
      </dgm:prSet>
      <dgm:spPr/>
    </dgm:pt>
    <dgm:pt modelId="{01CD6AFC-327B-401D-97B5-D28529518BFF}" type="pres">
      <dgm:prSet presAssocID="{48728B71-A275-4F9E-8CB4-14F8E86D7945}" presName="rootComposite3" presStyleCnt="0"/>
      <dgm:spPr/>
    </dgm:pt>
    <dgm:pt modelId="{0D1ACF02-8D90-48B4-BA15-D318B2BAF095}" type="pres">
      <dgm:prSet presAssocID="{48728B71-A275-4F9E-8CB4-14F8E86D7945}" presName="rootText3" presStyleLbl="asst2" presStyleIdx="3" presStyleCnt="4">
        <dgm:presLayoutVars>
          <dgm:chPref val="3"/>
        </dgm:presLayoutVars>
      </dgm:prSet>
      <dgm:spPr/>
    </dgm:pt>
    <dgm:pt modelId="{36C584B4-201C-44AC-92BE-4A37D3FE18E0}" type="pres">
      <dgm:prSet presAssocID="{48728B71-A275-4F9E-8CB4-14F8E86D7945}" presName="rootConnector3" presStyleLbl="asst2" presStyleIdx="3" presStyleCnt="4"/>
      <dgm:spPr/>
    </dgm:pt>
    <dgm:pt modelId="{062374E7-DBF2-48BE-8E72-9BAEA189D766}" type="pres">
      <dgm:prSet presAssocID="{48728B71-A275-4F9E-8CB4-14F8E86D7945}" presName="hierChild6" presStyleCnt="0"/>
      <dgm:spPr/>
    </dgm:pt>
    <dgm:pt modelId="{24ABE05A-328F-49D9-8AB8-865786645C2A}" type="pres">
      <dgm:prSet presAssocID="{48728B71-A275-4F9E-8CB4-14F8E86D7945}" presName="hierChild7" presStyleCnt="0"/>
      <dgm:spPr/>
    </dgm:pt>
    <dgm:pt modelId="{FD6ACDA4-6788-43B2-BAE8-3EDF552C25D5}" type="pres">
      <dgm:prSet presAssocID="{5617F9C1-9E85-46E4-81B6-DFAA823D1E91}" presName="hierChild3" presStyleCnt="0"/>
      <dgm:spPr/>
    </dgm:pt>
  </dgm:ptLst>
  <dgm:cxnLst>
    <dgm:cxn modelId="{D8872FE1-7841-4E59-A620-13259A7C2223}" type="presOf" srcId="{77A2F2CB-1F84-4AE9-A485-9CA07FBCB8DD}" destId="{26924796-414D-4ECD-94F0-4C8720C5655C}" srcOrd="0" destOrd="0" presId="urn:microsoft.com/office/officeart/2005/8/layout/orgChart1"/>
    <dgm:cxn modelId="{6480D801-C827-4A02-B869-3EF095AB929F}" type="presOf" srcId="{91B65926-B0A4-474C-BDCD-028024C7164A}" destId="{9E4026B3-7E4A-49E3-BA8F-3710F4915183}" srcOrd="0" destOrd="0" presId="urn:microsoft.com/office/officeart/2005/8/layout/orgChart1"/>
    <dgm:cxn modelId="{D6EF5812-526E-4F58-A427-72BDD17168F2}" type="presOf" srcId="{5D882AF4-7493-42CF-B255-DCAA8DBFB941}" destId="{0FE69239-046D-45CB-B14E-E082D4230A64}" srcOrd="1" destOrd="0" presId="urn:microsoft.com/office/officeart/2005/8/layout/orgChart1"/>
    <dgm:cxn modelId="{B73E99C2-FBD0-4A00-90F2-0FF303A9DE1E}" type="presOf" srcId="{CA1CA51D-95BC-4BBA-B5DB-FF63C2C77EAA}" destId="{8840B5D9-B35D-4E5B-B5E7-311CFBD78BD9}" srcOrd="0" destOrd="0" presId="urn:microsoft.com/office/officeart/2005/8/layout/orgChart1"/>
    <dgm:cxn modelId="{834FDD7B-66B1-4553-B6E4-23C9A4E6EA35}" type="presOf" srcId="{CFDDDC93-8F63-48A6-A7E5-800E99729F53}" destId="{7BB5A3E3-1ED3-4CA8-8459-4DED00E8794D}" srcOrd="0" destOrd="0" presId="urn:microsoft.com/office/officeart/2005/8/layout/orgChart1"/>
    <dgm:cxn modelId="{7D0D0F36-445E-4F07-B941-EE4CCBD68713}" type="presOf" srcId="{B6E9A7F8-C2D8-422D-AF86-49A0FA9DAC54}" destId="{550798AB-350E-4CED-A95D-F4630592D2ED}" srcOrd="0" destOrd="0" presId="urn:microsoft.com/office/officeart/2005/8/layout/orgChart1"/>
    <dgm:cxn modelId="{7C2F52B6-D6A9-4AF2-8C6D-5C35C2922A1C}" srcId="{E137F945-A745-41F8-AF70-296F96D8DA13}" destId="{48728B71-A275-4F9E-8CB4-14F8E86D7945}" srcOrd="1" destOrd="0" parTransId="{CFDDDC93-8F63-48A6-A7E5-800E99729F53}" sibTransId="{DA2845C4-0F8B-421D-BF0A-3833A6DF1B34}"/>
    <dgm:cxn modelId="{F7EE0B0B-E570-4339-9FB3-A9F1C0781103}" type="presOf" srcId="{5617F9C1-9E85-46E4-81B6-DFAA823D1E91}" destId="{78625303-1CE5-4030-B700-6C2EC0F04707}" srcOrd="1" destOrd="0" presId="urn:microsoft.com/office/officeart/2005/8/layout/orgChart1"/>
    <dgm:cxn modelId="{E994E254-45C0-487C-BD63-4B271C7A0784}" type="presOf" srcId="{107B2853-E4EC-491F-8A26-A5B51B4FA693}" destId="{571F2775-8FCC-4A39-8749-4989CA0AD84A}" srcOrd="0" destOrd="0" presId="urn:microsoft.com/office/officeart/2005/8/layout/orgChart1"/>
    <dgm:cxn modelId="{08FD7B83-CD7B-4415-A038-90523E37BC5A}" srcId="{5D882AF4-7493-42CF-B255-DCAA8DBFB941}" destId="{81ABE9C0-A132-442A-84E2-21B053F4196B}" srcOrd="0" destOrd="0" parTransId="{77A2F2CB-1F84-4AE9-A485-9CA07FBCB8DD}" sibTransId="{44DCD0D3-12BE-4342-A41B-D0F45879209D}"/>
    <dgm:cxn modelId="{D08216BC-0C23-4425-9040-CC9D23BF8DB0}" srcId="{E137F945-A745-41F8-AF70-296F96D8DA13}" destId="{0684ADD3-AE44-41B8-9BDD-C40C357B3770}" srcOrd="0" destOrd="0" parTransId="{CA1CA51D-95BC-4BBA-B5DB-FF63C2C77EAA}" sibTransId="{8FB9277B-0270-4339-A6DE-0350CF0732E8}"/>
    <dgm:cxn modelId="{F15135BB-AE4A-4228-9CBA-35AB8E36CFF6}" type="presOf" srcId="{5D882AF4-7493-42CF-B255-DCAA8DBFB941}" destId="{EA735AE3-B105-47C7-8EAD-788189A9B5F8}" srcOrd="0" destOrd="0" presId="urn:microsoft.com/office/officeart/2005/8/layout/orgChart1"/>
    <dgm:cxn modelId="{AC108312-B054-448E-B196-8F82289878E3}" type="presOf" srcId="{81ABE9C0-A132-442A-84E2-21B053F4196B}" destId="{48477A00-D77E-4AEA-B640-1DA6E6636A90}" srcOrd="1" destOrd="0" presId="urn:microsoft.com/office/officeart/2005/8/layout/orgChart1"/>
    <dgm:cxn modelId="{92BD7EF6-C1C6-4EDA-9564-879B72817857}" type="presOf" srcId="{E137F945-A745-41F8-AF70-296F96D8DA13}" destId="{033C0318-5A57-4EBA-BF10-46AE948E3562}" srcOrd="1" destOrd="0" presId="urn:microsoft.com/office/officeart/2005/8/layout/orgChart1"/>
    <dgm:cxn modelId="{57DF550E-1782-4FDF-B382-E67B63A622E3}" type="presOf" srcId="{FB9267BE-1F49-416B-A54D-AA8E159F31D2}" destId="{BE1018B3-ABCB-43B3-B236-0B01ED606B7F}" srcOrd="0" destOrd="0" presId="urn:microsoft.com/office/officeart/2005/8/layout/orgChart1"/>
    <dgm:cxn modelId="{334C2595-A6C8-47AF-BD7B-91828833C38B}" type="presOf" srcId="{5617F9C1-9E85-46E4-81B6-DFAA823D1E91}" destId="{9DA2DEB4-BBE5-4BBF-91AC-07DBB08D5D45}" srcOrd="0" destOrd="0" presId="urn:microsoft.com/office/officeart/2005/8/layout/orgChart1"/>
    <dgm:cxn modelId="{1651066F-2A3F-4F55-9DFF-CC045B5CE8CA}" srcId="{5617F9C1-9E85-46E4-81B6-DFAA823D1E91}" destId="{E137F945-A745-41F8-AF70-296F96D8DA13}" srcOrd="1" destOrd="0" parTransId="{91B65926-B0A4-474C-BDCD-028024C7164A}" sibTransId="{70CE9B55-DA27-4BBA-98E6-96C0533DFEAD}"/>
    <dgm:cxn modelId="{6ED2C9FF-3DA4-4293-A6A6-3A8BDBA96EE3}" type="presOf" srcId="{81ABE9C0-A132-442A-84E2-21B053F4196B}" destId="{1FA9CB76-C1C3-4D59-A0F2-22A15F0E51C5}" srcOrd="0" destOrd="0" presId="urn:microsoft.com/office/officeart/2005/8/layout/orgChart1"/>
    <dgm:cxn modelId="{007DBE95-35A9-4448-BB19-8C9693AD74A9}" type="presOf" srcId="{48728B71-A275-4F9E-8CB4-14F8E86D7945}" destId="{36C584B4-201C-44AC-92BE-4A37D3FE18E0}" srcOrd="1" destOrd="0" presId="urn:microsoft.com/office/officeart/2005/8/layout/orgChart1"/>
    <dgm:cxn modelId="{398E9BB5-10FD-4D44-BBEB-A79CDE0A1FD1}" type="presOf" srcId="{FB9267BE-1F49-416B-A54D-AA8E159F31D2}" destId="{CFA64D59-6A99-4C45-8C0E-859E618F0411}" srcOrd="1" destOrd="0" presId="urn:microsoft.com/office/officeart/2005/8/layout/orgChart1"/>
    <dgm:cxn modelId="{7F3AE8AE-F389-4F63-B48B-EE3755C7AB80}" type="presOf" srcId="{62386A9F-2112-405B-94B3-AFA4C5C8A6B6}" destId="{36DC76B3-41BE-4396-9B43-2403F9740487}" srcOrd="0" destOrd="0" presId="urn:microsoft.com/office/officeart/2005/8/layout/orgChart1"/>
    <dgm:cxn modelId="{2084276B-87FA-43D6-8F16-6388759FC384}" srcId="{62386A9F-2112-405B-94B3-AFA4C5C8A6B6}" destId="{5617F9C1-9E85-46E4-81B6-DFAA823D1E91}" srcOrd="0" destOrd="0" parTransId="{6DFF58F0-EDA2-4C87-BEFC-CED766452CF5}" sibTransId="{FA6307FA-4AC9-436B-BE62-86376AF05A3F}"/>
    <dgm:cxn modelId="{DB696A99-7480-4B9F-B2F1-1D23E5C36A3B}" type="presOf" srcId="{0684ADD3-AE44-41B8-9BDD-C40C357B3770}" destId="{E8099FF4-D2F0-4E94-8212-86D84F4DFF83}" srcOrd="1" destOrd="0" presId="urn:microsoft.com/office/officeart/2005/8/layout/orgChart1"/>
    <dgm:cxn modelId="{E51D98D1-833C-4417-94FA-E9B122649A6D}" type="presOf" srcId="{0684ADD3-AE44-41B8-9BDD-C40C357B3770}" destId="{A08C6853-19D2-4D7A-8EE3-2A4F00BBA272}" srcOrd="0" destOrd="0" presId="urn:microsoft.com/office/officeart/2005/8/layout/orgChart1"/>
    <dgm:cxn modelId="{DA79AEEC-3EFF-4881-977D-E3A99B110DA9}" srcId="{5D882AF4-7493-42CF-B255-DCAA8DBFB941}" destId="{FB9267BE-1F49-416B-A54D-AA8E159F31D2}" srcOrd="1" destOrd="0" parTransId="{B6E9A7F8-C2D8-422D-AF86-49A0FA9DAC54}" sibTransId="{E455E9F2-C03C-41C9-9EB1-44D5B303F905}"/>
    <dgm:cxn modelId="{4ACFE149-1692-4D11-A9FB-AF69A73AE0B1}" srcId="{5617F9C1-9E85-46E4-81B6-DFAA823D1E91}" destId="{5D882AF4-7493-42CF-B255-DCAA8DBFB941}" srcOrd="0" destOrd="0" parTransId="{107B2853-E4EC-491F-8A26-A5B51B4FA693}" sibTransId="{0DCBDE53-BB93-4525-A0B4-28EEFA2E02D8}"/>
    <dgm:cxn modelId="{AAA0A650-E086-4170-B49C-F2636E5733F8}" type="presOf" srcId="{48728B71-A275-4F9E-8CB4-14F8E86D7945}" destId="{0D1ACF02-8D90-48B4-BA15-D318B2BAF095}" srcOrd="0" destOrd="0" presId="urn:microsoft.com/office/officeart/2005/8/layout/orgChart1"/>
    <dgm:cxn modelId="{A9A07A45-8A8D-4120-B70E-5E8835C9C9FB}" type="presOf" srcId="{E137F945-A745-41F8-AF70-296F96D8DA13}" destId="{346C83F2-7FAD-4647-A1CF-2D9950C596AA}" srcOrd="0" destOrd="0" presId="urn:microsoft.com/office/officeart/2005/8/layout/orgChart1"/>
    <dgm:cxn modelId="{E4BF8F5F-52CF-41EE-ABFF-5FF202747E04}" type="presParOf" srcId="{36DC76B3-41BE-4396-9B43-2403F9740487}" destId="{1B4F67E6-E54C-4928-86B1-BBBFD3FACA2B}" srcOrd="0" destOrd="0" presId="urn:microsoft.com/office/officeart/2005/8/layout/orgChart1"/>
    <dgm:cxn modelId="{F2F78CC6-D93B-44B2-9FCA-2900BE24B38F}" type="presParOf" srcId="{1B4F67E6-E54C-4928-86B1-BBBFD3FACA2B}" destId="{D410F578-8FE2-4483-9E0A-7AA28D1DD1C4}" srcOrd="0" destOrd="0" presId="urn:microsoft.com/office/officeart/2005/8/layout/orgChart1"/>
    <dgm:cxn modelId="{F3D6E7DA-23B4-41DF-A748-00FB73776FF4}" type="presParOf" srcId="{D410F578-8FE2-4483-9E0A-7AA28D1DD1C4}" destId="{9DA2DEB4-BBE5-4BBF-91AC-07DBB08D5D45}" srcOrd="0" destOrd="0" presId="urn:microsoft.com/office/officeart/2005/8/layout/orgChart1"/>
    <dgm:cxn modelId="{92415217-BC62-4857-BFDE-CE9C2FB0E617}" type="presParOf" srcId="{D410F578-8FE2-4483-9E0A-7AA28D1DD1C4}" destId="{78625303-1CE5-4030-B700-6C2EC0F04707}" srcOrd="1" destOrd="0" presId="urn:microsoft.com/office/officeart/2005/8/layout/orgChart1"/>
    <dgm:cxn modelId="{5DC1B033-D1E0-4B45-843A-8B7C5D5ECBE8}" type="presParOf" srcId="{1B4F67E6-E54C-4928-86B1-BBBFD3FACA2B}" destId="{0C4E9C94-D1BA-42A1-B56D-CFC283CB265A}" srcOrd="1" destOrd="0" presId="urn:microsoft.com/office/officeart/2005/8/layout/orgChart1"/>
    <dgm:cxn modelId="{A51D01E0-B97A-4D59-BE0D-CA28557FD3F5}" type="presParOf" srcId="{0C4E9C94-D1BA-42A1-B56D-CFC283CB265A}" destId="{571F2775-8FCC-4A39-8749-4989CA0AD84A}" srcOrd="0" destOrd="0" presId="urn:microsoft.com/office/officeart/2005/8/layout/orgChart1"/>
    <dgm:cxn modelId="{1F316D18-5BE6-4B21-B211-E6763D3B80DE}" type="presParOf" srcId="{0C4E9C94-D1BA-42A1-B56D-CFC283CB265A}" destId="{2B44680F-50AA-4A51-A067-CBE37B0031E1}" srcOrd="1" destOrd="0" presId="urn:microsoft.com/office/officeart/2005/8/layout/orgChart1"/>
    <dgm:cxn modelId="{71C9FEB6-69B9-4F8A-B8E1-D1A299764841}" type="presParOf" srcId="{2B44680F-50AA-4A51-A067-CBE37B0031E1}" destId="{4B21D3E6-1FD4-4155-87AB-661C91845B51}" srcOrd="0" destOrd="0" presId="urn:microsoft.com/office/officeart/2005/8/layout/orgChart1"/>
    <dgm:cxn modelId="{D05CE33F-1A38-4B60-98A6-11F7424D2B0D}" type="presParOf" srcId="{4B21D3E6-1FD4-4155-87AB-661C91845B51}" destId="{EA735AE3-B105-47C7-8EAD-788189A9B5F8}" srcOrd="0" destOrd="0" presId="urn:microsoft.com/office/officeart/2005/8/layout/orgChart1"/>
    <dgm:cxn modelId="{62AC7A8E-69A0-4166-9205-9CC2B6C8E12C}" type="presParOf" srcId="{4B21D3E6-1FD4-4155-87AB-661C91845B51}" destId="{0FE69239-046D-45CB-B14E-E082D4230A64}" srcOrd="1" destOrd="0" presId="urn:microsoft.com/office/officeart/2005/8/layout/orgChart1"/>
    <dgm:cxn modelId="{1C2EF18C-42D0-4021-BEDF-3F6E425F8A36}" type="presParOf" srcId="{2B44680F-50AA-4A51-A067-CBE37B0031E1}" destId="{4BC7FE1A-6EB4-4DD7-870B-154B26C9DB91}" srcOrd="1" destOrd="0" presId="urn:microsoft.com/office/officeart/2005/8/layout/orgChart1"/>
    <dgm:cxn modelId="{3991DFD1-6C0D-4515-90B6-123B15259286}" type="presParOf" srcId="{2B44680F-50AA-4A51-A067-CBE37B0031E1}" destId="{000C3464-185A-4137-B7FD-8D488FBD71AB}" srcOrd="2" destOrd="0" presId="urn:microsoft.com/office/officeart/2005/8/layout/orgChart1"/>
    <dgm:cxn modelId="{B7A3F2BB-1419-4702-99F3-872090ED402E}" type="presParOf" srcId="{000C3464-185A-4137-B7FD-8D488FBD71AB}" destId="{26924796-414D-4ECD-94F0-4C8720C5655C}" srcOrd="0" destOrd="0" presId="urn:microsoft.com/office/officeart/2005/8/layout/orgChart1"/>
    <dgm:cxn modelId="{A302AD5A-FE18-4463-835B-C599BF655A70}" type="presParOf" srcId="{000C3464-185A-4137-B7FD-8D488FBD71AB}" destId="{26EB4370-A4C6-41B1-A646-1E35D97E6D0F}" srcOrd="1" destOrd="0" presId="urn:microsoft.com/office/officeart/2005/8/layout/orgChart1"/>
    <dgm:cxn modelId="{49FE74D0-532E-4585-9D21-035A54E0003D}" type="presParOf" srcId="{26EB4370-A4C6-41B1-A646-1E35D97E6D0F}" destId="{24355C02-D816-4DF0-A91A-8D9819004659}" srcOrd="0" destOrd="0" presId="urn:microsoft.com/office/officeart/2005/8/layout/orgChart1"/>
    <dgm:cxn modelId="{AEBF5D74-805A-4CDC-BF29-E831360A30E6}" type="presParOf" srcId="{24355C02-D816-4DF0-A91A-8D9819004659}" destId="{1FA9CB76-C1C3-4D59-A0F2-22A15F0E51C5}" srcOrd="0" destOrd="0" presId="urn:microsoft.com/office/officeart/2005/8/layout/orgChart1"/>
    <dgm:cxn modelId="{67671A44-96D8-462B-AAB3-F08866FD5CC9}" type="presParOf" srcId="{24355C02-D816-4DF0-A91A-8D9819004659}" destId="{48477A00-D77E-4AEA-B640-1DA6E6636A90}" srcOrd="1" destOrd="0" presId="urn:microsoft.com/office/officeart/2005/8/layout/orgChart1"/>
    <dgm:cxn modelId="{0B1746B1-1634-47BF-B902-0FD58F4BE7D6}" type="presParOf" srcId="{26EB4370-A4C6-41B1-A646-1E35D97E6D0F}" destId="{661318E9-F5DA-4918-BC6D-2FFBC2DCF252}" srcOrd="1" destOrd="0" presId="urn:microsoft.com/office/officeart/2005/8/layout/orgChart1"/>
    <dgm:cxn modelId="{38578670-5569-4448-9888-A40DC2CEFBF3}" type="presParOf" srcId="{26EB4370-A4C6-41B1-A646-1E35D97E6D0F}" destId="{AC272781-0BBB-411F-9C4F-C514DC73A832}" srcOrd="2" destOrd="0" presId="urn:microsoft.com/office/officeart/2005/8/layout/orgChart1"/>
    <dgm:cxn modelId="{53C8ED8C-6760-49FD-9BCF-501253EC9DDF}" type="presParOf" srcId="{000C3464-185A-4137-B7FD-8D488FBD71AB}" destId="{550798AB-350E-4CED-A95D-F4630592D2ED}" srcOrd="2" destOrd="0" presId="urn:microsoft.com/office/officeart/2005/8/layout/orgChart1"/>
    <dgm:cxn modelId="{5496E60B-8877-4F6A-8CD0-1BA6A490B224}" type="presParOf" srcId="{000C3464-185A-4137-B7FD-8D488FBD71AB}" destId="{DCD32B1B-B933-4E0D-8E0E-2C24CB7B2879}" srcOrd="3" destOrd="0" presId="urn:microsoft.com/office/officeart/2005/8/layout/orgChart1"/>
    <dgm:cxn modelId="{4007EF7B-0253-467E-B6BC-C17786B7EF01}" type="presParOf" srcId="{DCD32B1B-B933-4E0D-8E0E-2C24CB7B2879}" destId="{601FE1F9-3027-448D-84F7-BF62F3E8AED8}" srcOrd="0" destOrd="0" presId="urn:microsoft.com/office/officeart/2005/8/layout/orgChart1"/>
    <dgm:cxn modelId="{335DB458-A2F5-480B-8ACD-1ACC16ABB3DE}" type="presParOf" srcId="{601FE1F9-3027-448D-84F7-BF62F3E8AED8}" destId="{BE1018B3-ABCB-43B3-B236-0B01ED606B7F}" srcOrd="0" destOrd="0" presId="urn:microsoft.com/office/officeart/2005/8/layout/orgChart1"/>
    <dgm:cxn modelId="{06912DD2-9F4A-4132-81F6-F7852B1D7559}" type="presParOf" srcId="{601FE1F9-3027-448D-84F7-BF62F3E8AED8}" destId="{CFA64D59-6A99-4C45-8C0E-859E618F0411}" srcOrd="1" destOrd="0" presId="urn:microsoft.com/office/officeart/2005/8/layout/orgChart1"/>
    <dgm:cxn modelId="{E46CDBD0-F58D-40FF-9F51-95593668C7AA}" type="presParOf" srcId="{DCD32B1B-B933-4E0D-8E0E-2C24CB7B2879}" destId="{C7748F5D-4D0E-4931-BCED-10BDCC52674B}" srcOrd="1" destOrd="0" presId="urn:microsoft.com/office/officeart/2005/8/layout/orgChart1"/>
    <dgm:cxn modelId="{5C39C85A-0BAA-4ED3-B71B-B0503812BD7D}" type="presParOf" srcId="{DCD32B1B-B933-4E0D-8E0E-2C24CB7B2879}" destId="{6849F309-79AE-4E34-B918-32F9FA27745D}" srcOrd="2" destOrd="0" presId="urn:microsoft.com/office/officeart/2005/8/layout/orgChart1"/>
    <dgm:cxn modelId="{450D5E15-8CF1-488F-AA9B-AADD230871E8}" type="presParOf" srcId="{0C4E9C94-D1BA-42A1-B56D-CFC283CB265A}" destId="{9E4026B3-7E4A-49E3-BA8F-3710F4915183}" srcOrd="2" destOrd="0" presId="urn:microsoft.com/office/officeart/2005/8/layout/orgChart1"/>
    <dgm:cxn modelId="{CF62411F-0385-440D-B78A-D3B52724B415}" type="presParOf" srcId="{0C4E9C94-D1BA-42A1-B56D-CFC283CB265A}" destId="{DE0EE43D-5EDA-4377-9B69-DAF6159123FD}" srcOrd="3" destOrd="0" presId="urn:microsoft.com/office/officeart/2005/8/layout/orgChart1"/>
    <dgm:cxn modelId="{EA424750-540C-4CA6-9D21-DA0F43AF1B24}" type="presParOf" srcId="{DE0EE43D-5EDA-4377-9B69-DAF6159123FD}" destId="{97C8741F-82C4-4FA2-A983-CE4EF240B2A1}" srcOrd="0" destOrd="0" presId="urn:microsoft.com/office/officeart/2005/8/layout/orgChart1"/>
    <dgm:cxn modelId="{8AFC655E-0837-4F28-99F6-371863839117}" type="presParOf" srcId="{97C8741F-82C4-4FA2-A983-CE4EF240B2A1}" destId="{346C83F2-7FAD-4647-A1CF-2D9950C596AA}" srcOrd="0" destOrd="0" presId="urn:microsoft.com/office/officeart/2005/8/layout/orgChart1"/>
    <dgm:cxn modelId="{3318E3EC-2C30-4F0B-A2D3-0A4FE574FF08}" type="presParOf" srcId="{97C8741F-82C4-4FA2-A983-CE4EF240B2A1}" destId="{033C0318-5A57-4EBA-BF10-46AE948E3562}" srcOrd="1" destOrd="0" presId="urn:microsoft.com/office/officeart/2005/8/layout/orgChart1"/>
    <dgm:cxn modelId="{515F1F33-AAFC-42F2-9131-CB4856124B3E}" type="presParOf" srcId="{DE0EE43D-5EDA-4377-9B69-DAF6159123FD}" destId="{EB90F6AF-6ECF-4B34-A657-97F0501A7946}" srcOrd="1" destOrd="0" presId="urn:microsoft.com/office/officeart/2005/8/layout/orgChart1"/>
    <dgm:cxn modelId="{60BAB4A3-A520-4933-A802-1B1D5C9A23C6}" type="presParOf" srcId="{DE0EE43D-5EDA-4377-9B69-DAF6159123FD}" destId="{78069737-5FD4-4EDD-8687-B98A924F2E2D}" srcOrd="2" destOrd="0" presId="urn:microsoft.com/office/officeart/2005/8/layout/orgChart1"/>
    <dgm:cxn modelId="{C11E9D5C-FFC6-4620-83E9-CF8D287E6261}" type="presParOf" srcId="{78069737-5FD4-4EDD-8687-B98A924F2E2D}" destId="{8840B5D9-B35D-4E5B-B5E7-311CFBD78BD9}" srcOrd="0" destOrd="0" presId="urn:microsoft.com/office/officeart/2005/8/layout/orgChart1"/>
    <dgm:cxn modelId="{7C01C633-8E69-43B3-8000-0F2750737735}" type="presParOf" srcId="{78069737-5FD4-4EDD-8687-B98A924F2E2D}" destId="{AF8494A4-2B87-479E-9AE2-6267BAF912F3}" srcOrd="1" destOrd="0" presId="urn:microsoft.com/office/officeart/2005/8/layout/orgChart1"/>
    <dgm:cxn modelId="{4F18FC75-9015-41D7-A1F3-296962F2A0BC}" type="presParOf" srcId="{AF8494A4-2B87-479E-9AE2-6267BAF912F3}" destId="{62E54318-D02B-4EC9-B196-10F6C1AD4EF0}" srcOrd="0" destOrd="0" presId="urn:microsoft.com/office/officeart/2005/8/layout/orgChart1"/>
    <dgm:cxn modelId="{09909B60-5DA3-4217-A0BA-45EA0C676984}" type="presParOf" srcId="{62E54318-D02B-4EC9-B196-10F6C1AD4EF0}" destId="{A08C6853-19D2-4D7A-8EE3-2A4F00BBA272}" srcOrd="0" destOrd="0" presId="urn:microsoft.com/office/officeart/2005/8/layout/orgChart1"/>
    <dgm:cxn modelId="{AD92326B-3EB7-44C6-9E3E-71F48357500D}" type="presParOf" srcId="{62E54318-D02B-4EC9-B196-10F6C1AD4EF0}" destId="{E8099FF4-D2F0-4E94-8212-86D84F4DFF83}" srcOrd="1" destOrd="0" presId="urn:microsoft.com/office/officeart/2005/8/layout/orgChart1"/>
    <dgm:cxn modelId="{76CA51DF-0353-4912-96AF-750F8B09A162}" type="presParOf" srcId="{AF8494A4-2B87-479E-9AE2-6267BAF912F3}" destId="{0E973FF1-DC1D-44AD-8D77-7BDC00F1EB99}" srcOrd="1" destOrd="0" presId="urn:microsoft.com/office/officeart/2005/8/layout/orgChart1"/>
    <dgm:cxn modelId="{0AB3CEF4-2AF0-4F0D-BCEA-9DF8E1BC3760}" type="presParOf" srcId="{AF8494A4-2B87-479E-9AE2-6267BAF912F3}" destId="{B4FF0041-A068-46CC-9B0F-53B0EFE56EDD}" srcOrd="2" destOrd="0" presId="urn:microsoft.com/office/officeart/2005/8/layout/orgChart1"/>
    <dgm:cxn modelId="{AF4AC5B5-78A0-48D8-8050-C5862F7AE6F3}" type="presParOf" srcId="{78069737-5FD4-4EDD-8687-B98A924F2E2D}" destId="{7BB5A3E3-1ED3-4CA8-8459-4DED00E8794D}" srcOrd="2" destOrd="0" presId="urn:microsoft.com/office/officeart/2005/8/layout/orgChart1"/>
    <dgm:cxn modelId="{54CB8263-4E92-4851-8CF3-7D30F8607AD6}" type="presParOf" srcId="{78069737-5FD4-4EDD-8687-B98A924F2E2D}" destId="{38A55EC4-E44C-4622-8A74-4700CBA0BC78}" srcOrd="3" destOrd="0" presId="urn:microsoft.com/office/officeart/2005/8/layout/orgChart1"/>
    <dgm:cxn modelId="{60F4DE9E-687D-49F6-B60D-8986FB832BB3}" type="presParOf" srcId="{38A55EC4-E44C-4622-8A74-4700CBA0BC78}" destId="{01CD6AFC-327B-401D-97B5-D28529518BFF}" srcOrd="0" destOrd="0" presId="urn:microsoft.com/office/officeart/2005/8/layout/orgChart1"/>
    <dgm:cxn modelId="{02A27638-73B4-442A-9273-F8CBEDE683CB}" type="presParOf" srcId="{01CD6AFC-327B-401D-97B5-D28529518BFF}" destId="{0D1ACF02-8D90-48B4-BA15-D318B2BAF095}" srcOrd="0" destOrd="0" presId="urn:microsoft.com/office/officeart/2005/8/layout/orgChart1"/>
    <dgm:cxn modelId="{B33AF534-74EB-4D9D-83BE-E7AC58183C36}" type="presParOf" srcId="{01CD6AFC-327B-401D-97B5-D28529518BFF}" destId="{36C584B4-201C-44AC-92BE-4A37D3FE18E0}" srcOrd="1" destOrd="0" presId="urn:microsoft.com/office/officeart/2005/8/layout/orgChart1"/>
    <dgm:cxn modelId="{5E119148-D2A3-4B3F-BF28-E5B712BC5A49}" type="presParOf" srcId="{38A55EC4-E44C-4622-8A74-4700CBA0BC78}" destId="{062374E7-DBF2-48BE-8E72-9BAEA189D766}" srcOrd="1" destOrd="0" presId="urn:microsoft.com/office/officeart/2005/8/layout/orgChart1"/>
    <dgm:cxn modelId="{D55965CD-1EFA-4EDC-8101-4EC9792B6DCC}" type="presParOf" srcId="{38A55EC4-E44C-4622-8A74-4700CBA0BC78}" destId="{24ABE05A-328F-49D9-8AB8-865786645C2A}" srcOrd="2" destOrd="0" presId="urn:microsoft.com/office/officeart/2005/8/layout/orgChart1"/>
    <dgm:cxn modelId="{9854DCB9-032C-42E4-993B-8BFA428AB701}" type="presParOf" srcId="{1B4F67E6-E54C-4928-86B1-BBBFD3FACA2B}" destId="{FD6ACDA4-6788-43B2-BAE8-3EDF552C25D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9A32-B69B-423A-ABEC-3956B5E6237D}">
      <dsp:nvSpPr>
        <dsp:cNvPr id="0" name=""/>
        <dsp:cNvSpPr/>
      </dsp:nvSpPr>
      <dsp:spPr>
        <a:xfrm rot="5400000">
          <a:off x="417337" y="1612195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F9324-B05F-4740-92BC-ADC2070B2E80}">
      <dsp:nvSpPr>
        <dsp:cNvPr id="0" name=""/>
        <dsp:cNvSpPr/>
      </dsp:nvSpPr>
      <dsp:spPr>
        <a:xfrm>
          <a:off x="209656" y="2230753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Scraping</a:t>
          </a:r>
          <a:endParaRPr lang="en-US" sz="2500" kern="1200" dirty="0"/>
        </a:p>
      </dsp:txBody>
      <dsp:txXfrm>
        <a:off x="209656" y="2230753"/>
        <a:ext cx="1869029" cy="1638313"/>
      </dsp:txXfrm>
    </dsp:sp>
    <dsp:sp modelId="{658718AC-AA68-41C0-8E01-8AEF054FEFC4}">
      <dsp:nvSpPr>
        <dsp:cNvPr id="0" name=""/>
        <dsp:cNvSpPr/>
      </dsp:nvSpPr>
      <dsp:spPr>
        <a:xfrm>
          <a:off x="1726039" y="1459781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B47A-72B9-4350-91A0-76DB4EEF26D4}">
      <dsp:nvSpPr>
        <dsp:cNvPr id="0" name=""/>
        <dsp:cNvSpPr/>
      </dsp:nvSpPr>
      <dsp:spPr>
        <a:xfrm rot="5400000">
          <a:off x="2705394" y="1046013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EAF0-1775-42B5-84D7-03C43C8E726F}">
      <dsp:nvSpPr>
        <dsp:cNvPr id="0" name=""/>
        <dsp:cNvSpPr/>
      </dsp:nvSpPr>
      <dsp:spPr>
        <a:xfrm>
          <a:off x="2497714" y="1664571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Mining</a:t>
          </a:r>
          <a:endParaRPr lang="en-US" sz="2500" kern="1200" dirty="0"/>
        </a:p>
      </dsp:txBody>
      <dsp:txXfrm>
        <a:off x="2497714" y="1664571"/>
        <a:ext cx="1869029" cy="1638313"/>
      </dsp:txXfrm>
    </dsp:sp>
    <dsp:sp modelId="{4FAD0D33-BC59-4195-A64E-123D812CE676}">
      <dsp:nvSpPr>
        <dsp:cNvPr id="0" name=""/>
        <dsp:cNvSpPr/>
      </dsp:nvSpPr>
      <dsp:spPr>
        <a:xfrm>
          <a:off x="4014096" y="893599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F2D-0E07-4047-A66B-28B0B819E7DC}">
      <dsp:nvSpPr>
        <dsp:cNvPr id="0" name=""/>
        <dsp:cNvSpPr/>
      </dsp:nvSpPr>
      <dsp:spPr>
        <a:xfrm rot="5400000">
          <a:off x="4993451" y="479831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B226-F6CF-414C-B392-83D1E73B36F6}">
      <dsp:nvSpPr>
        <dsp:cNvPr id="0" name=""/>
        <dsp:cNvSpPr/>
      </dsp:nvSpPr>
      <dsp:spPr>
        <a:xfrm>
          <a:off x="4785771" y="1098389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Choosing a Model</a:t>
          </a:r>
          <a:endParaRPr lang="en-US" sz="2500" kern="1200" dirty="0"/>
        </a:p>
      </dsp:txBody>
      <dsp:txXfrm>
        <a:off x="4785771" y="1098389"/>
        <a:ext cx="1869029" cy="1638313"/>
      </dsp:txXfrm>
    </dsp:sp>
    <dsp:sp modelId="{24A59108-EE20-4D9C-85F8-D522615EEA07}">
      <dsp:nvSpPr>
        <dsp:cNvPr id="0" name=""/>
        <dsp:cNvSpPr/>
      </dsp:nvSpPr>
      <dsp:spPr>
        <a:xfrm>
          <a:off x="6302153" y="327417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8A82-DF5D-4231-8E92-DF24AD5E02B5}">
      <dsp:nvSpPr>
        <dsp:cNvPr id="0" name=""/>
        <dsp:cNvSpPr/>
      </dsp:nvSpPr>
      <dsp:spPr>
        <a:xfrm rot="5400000">
          <a:off x="7281508" y="-86350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D8DD-4A8B-47CE-A868-B314B709632A}">
      <dsp:nvSpPr>
        <dsp:cNvPr id="0" name=""/>
        <dsp:cNvSpPr/>
      </dsp:nvSpPr>
      <dsp:spPr>
        <a:xfrm>
          <a:off x="7073828" y="532207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Evaluation</a:t>
          </a:r>
          <a:endParaRPr lang="en-US" sz="2500" kern="1200" dirty="0"/>
        </a:p>
      </dsp:txBody>
      <dsp:txXfrm>
        <a:off x="7073828" y="532207"/>
        <a:ext cx="1869029" cy="1638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5A3E3-1ED3-4CA8-8459-4DED00E8794D}">
      <dsp:nvSpPr>
        <dsp:cNvPr id="0" name=""/>
        <dsp:cNvSpPr/>
      </dsp:nvSpPr>
      <dsp:spPr>
        <a:xfrm>
          <a:off x="6809396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202695" y="8879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0B5D9-B35D-4E5B-B5E7-311CFBD78BD9}">
      <dsp:nvSpPr>
        <dsp:cNvPr id="0" name=""/>
        <dsp:cNvSpPr/>
      </dsp:nvSpPr>
      <dsp:spPr>
        <a:xfrm>
          <a:off x="6606700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202695" y="0"/>
              </a:moveTo>
              <a:lnTo>
                <a:pt x="20269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26B3-7E4A-49E3-BA8F-3710F4915183}">
      <dsp:nvSpPr>
        <dsp:cNvPr id="0" name=""/>
        <dsp:cNvSpPr/>
      </dsp:nvSpPr>
      <dsp:spPr>
        <a:xfrm>
          <a:off x="4473575" y="1209882"/>
          <a:ext cx="2335821" cy="40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95"/>
              </a:lnTo>
              <a:lnTo>
                <a:pt x="2335821" y="202695"/>
              </a:lnTo>
              <a:lnTo>
                <a:pt x="2335821" y="405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798AB-350E-4CED-A95D-F4630592D2ED}">
      <dsp:nvSpPr>
        <dsp:cNvPr id="0" name=""/>
        <dsp:cNvSpPr/>
      </dsp:nvSpPr>
      <dsp:spPr>
        <a:xfrm>
          <a:off x="2137753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998"/>
              </a:lnTo>
              <a:lnTo>
                <a:pt x="202695" y="8879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24796-414D-4ECD-94F0-4C8720C5655C}">
      <dsp:nvSpPr>
        <dsp:cNvPr id="0" name=""/>
        <dsp:cNvSpPr/>
      </dsp:nvSpPr>
      <dsp:spPr>
        <a:xfrm>
          <a:off x="1935058" y="2580488"/>
          <a:ext cx="202695" cy="887998"/>
        </a:xfrm>
        <a:custGeom>
          <a:avLst/>
          <a:gdLst/>
          <a:ahLst/>
          <a:cxnLst/>
          <a:rect l="0" t="0" r="0" b="0"/>
          <a:pathLst>
            <a:path>
              <a:moveTo>
                <a:pt x="202695" y="0"/>
              </a:moveTo>
              <a:lnTo>
                <a:pt x="202695" y="887998"/>
              </a:lnTo>
              <a:lnTo>
                <a:pt x="0" y="8879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F2775-8FCC-4A39-8749-4989CA0AD84A}">
      <dsp:nvSpPr>
        <dsp:cNvPr id="0" name=""/>
        <dsp:cNvSpPr/>
      </dsp:nvSpPr>
      <dsp:spPr>
        <a:xfrm>
          <a:off x="2137753" y="1209882"/>
          <a:ext cx="2335821" cy="405390"/>
        </a:xfrm>
        <a:custGeom>
          <a:avLst/>
          <a:gdLst/>
          <a:ahLst/>
          <a:cxnLst/>
          <a:rect l="0" t="0" r="0" b="0"/>
          <a:pathLst>
            <a:path>
              <a:moveTo>
                <a:pt x="2335821" y="0"/>
              </a:moveTo>
              <a:lnTo>
                <a:pt x="2335821" y="202695"/>
              </a:lnTo>
              <a:lnTo>
                <a:pt x="0" y="202695"/>
              </a:lnTo>
              <a:lnTo>
                <a:pt x="0" y="405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2DEB4-BBE5-4BBF-91AC-07DBB08D5D45}">
      <dsp:nvSpPr>
        <dsp:cNvPr id="0" name=""/>
        <dsp:cNvSpPr/>
      </dsp:nvSpPr>
      <dsp:spPr>
        <a:xfrm>
          <a:off x="3508359" y="244667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(</a:t>
          </a:r>
          <a:r>
            <a:rPr lang="en-US" sz="2000" kern="1200" dirty="0" err="1" smtClean="0"/>
            <a:t>FGpct</a:t>
          </a:r>
          <a:r>
            <a:rPr lang="en-US" sz="2000" kern="1200" dirty="0" smtClean="0"/>
            <a:t> &gt; 40)</a:t>
          </a:r>
          <a:endParaRPr lang="en-US" sz="2000" kern="1200" dirty="0"/>
        </a:p>
      </dsp:txBody>
      <dsp:txXfrm>
        <a:off x="3508359" y="244667"/>
        <a:ext cx="1930430" cy="965215"/>
      </dsp:txXfrm>
    </dsp:sp>
    <dsp:sp modelId="{EA735AE3-B105-47C7-8EAD-788189A9B5F8}">
      <dsp:nvSpPr>
        <dsp:cNvPr id="0" name=""/>
        <dsp:cNvSpPr/>
      </dsp:nvSpPr>
      <dsp:spPr>
        <a:xfrm>
          <a:off x="1172538" y="1615273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If (PF &lt; 5)</a:t>
          </a:r>
          <a:endParaRPr lang="en-US" sz="3400" kern="1200" dirty="0"/>
        </a:p>
      </dsp:txBody>
      <dsp:txXfrm>
        <a:off x="1172538" y="1615273"/>
        <a:ext cx="1930430" cy="965215"/>
      </dsp:txXfrm>
    </dsp:sp>
    <dsp:sp modelId="{1FA9CB76-C1C3-4D59-A0F2-22A15F0E51C5}">
      <dsp:nvSpPr>
        <dsp:cNvPr id="0" name=""/>
        <dsp:cNvSpPr/>
      </dsp:nvSpPr>
      <dsp:spPr>
        <a:xfrm>
          <a:off x="4628" y="2985879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Win</a:t>
          </a:r>
          <a:endParaRPr lang="en-US" sz="3400" kern="1200" dirty="0"/>
        </a:p>
      </dsp:txBody>
      <dsp:txXfrm>
        <a:off x="4628" y="2985879"/>
        <a:ext cx="1930430" cy="965215"/>
      </dsp:txXfrm>
    </dsp:sp>
    <dsp:sp modelId="{BE1018B3-ABCB-43B3-B236-0B01ED606B7F}">
      <dsp:nvSpPr>
        <dsp:cNvPr id="0" name=""/>
        <dsp:cNvSpPr/>
      </dsp:nvSpPr>
      <dsp:spPr>
        <a:xfrm>
          <a:off x="2340449" y="2985879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Lose</a:t>
          </a:r>
          <a:endParaRPr lang="en-US" sz="3400" kern="1200" dirty="0"/>
        </a:p>
      </dsp:txBody>
      <dsp:txXfrm>
        <a:off x="2340449" y="2985879"/>
        <a:ext cx="1930430" cy="965215"/>
      </dsp:txXfrm>
    </dsp:sp>
    <dsp:sp modelId="{346C83F2-7FAD-4647-A1CF-2D9950C596AA}">
      <dsp:nvSpPr>
        <dsp:cNvPr id="0" name=""/>
        <dsp:cNvSpPr/>
      </dsp:nvSpPr>
      <dsp:spPr>
        <a:xfrm>
          <a:off x="5844180" y="1615273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(</a:t>
          </a:r>
          <a:r>
            <a:rPr lang="en-US" sz="2000" kern="1200" dirty="0" err="1" smtClean="0"/>
            <a:t>FTpct</a:t>
          </a:r>
          <a:r>
            <a:rPr lang="en-US" sz="2000" kern="1200" dirty="0" smtClean="0"/>
            <a:t> &gt; 80)</a:t>
          </a:r>
          <a:endParaRPr lang="en-US" sz="2000" kern="1200" dirty="0"/>
        </a:p>
      </dsp:txBody>
      <dsp:txXfrm>
        <a:off x="5844180" y="1615273"/>
        <a:ext cx="1930430" cy="965215"/>
      </dsp:txXfrm>
    </dsp:sp>
    <dsp:sp modelId="{A08C6853-19D2-4D7A-8EE3-2A4F00BBA272}">
      <dsp:nvSpPr>
        <dsp:cNvPr id="0" name=""/>
        <dsp:cNvSpPr/>
      </dsp:nvSpPr>
      <dsp:spPr>
        <a:xfrm>
          <a:off x="4676270" y="2985879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Win</a:t>
          </a:r>
          <a:endParaRPr lang="en-US" sz="3400" kern="1200" dirty="0"/>
        </a:p>
      </dsp:txBody>
      <dsp:txXfrm>
        <a:off x="4676270" y="2985879"/>
        <a:ext cx="1930430" cy="965215"/>
      </dsp:txXfrm>
    </dsp:sp>
    <dsp:sp modelId="{0D1ACF02-8D90-48B4-BA15-D318B2BAF095}">
      <dsp:nvSpPr>
        <dsp:cNvPr id="0" name=""/>
        <dsp:cNvSpPr/>
      </dsp:nvSpPr>
      <dsp:spPr>
        <a:xfrm>
          <a:off x="7012091" y="2985879"/>
          <a:ext cx="1930430" cy="96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Lose</a:t>
          </a:r>
          <a:endParaRPr lang="en-US" sz="3400" kern="1200" dirty="0"/>
        </a:p>
      </dsp:txBody>
      <dsp:txXfrm>
        <a:off x="7012091" y="2985879"/>
        <a:ext cx="1930430" cy="965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these links for easy access during presentation:</a:t>
            </a:r>
          </a:p>
          <a:p>
            <a:endParaRPr lang="en-US" dirty="0" smtClean="0"/>
          </a:p>
          <a:p>
            <a:r>
              <a:rPr lang="en-US" dirty="0" smtClean="0"/>
              <a:t>http://www.sports-reference.com/cbb/boxscores/index.cgi?month=02&amp;day=03&amp;year=2017</a:t>
            </a:r>
          </a:p>
          <a:p>
            <a:endParaRPr lang="en-US" dirty="0" smtClean="0"/>
          </a:p>
          <a:p>
            <a:r>
              <a:rPr lang="en-US" dirty="0" smtClean="0"/>
              <a:t>Keep</a:t>
            </a:r>
            <a:r>
              <a:rPr lang="en-US" baseline="0" dirty="0" smtClean="0"/>
              <a:t> in mind: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Speak slowly and clearly.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Keep people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3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Collect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0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time for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r>
              <a:rPr lang="en-US" baseline="0" dirty="0" smtClean="0"/>
              <a:t>: Think “hyperlink.” Hypertext facilitates linking topics within text.</a:t>
            </a:r>
          </a:p>
          <a:p>
            <a:r>
              <a:rPr lang="en-US" dirty="0" smtClean="0"/>
              <a:t>HTML is 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icholas-vogt/modeling-march-madn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icholas-vogt/modeling-march-madn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dirty="0" smtClean="0"/>
              <a:t>March Madness</a:t>
            </a:r>
            <a:br>
              <a:rPr lang="en-US" dirty="0" smtClean="0"/>
            </a:br>
            <a:r>
              <a:rPr lang="en-US" dirty="0" smtClean="0"/>
              <a:t>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975720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Follow along at: </a:t>
            </a:r>
          </a:p>
          <a:p>
            <a:r>
              <a:rPr lang="en-US" cap="none" dirty="0" smtClean="0">
                <a:hlinkClick r:id="rId3"/>
              </a:rPr>
              <a:t>github.com/nicholas-vogt/modeling-march-madness</a:t>
            </a:r>
            <a:endParaRPr lang="en-US" cap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dataset has a key linking it to another dataset. </a:t>
            </a:r>
          </a:p>
          <a:p>
            <a:r>
              <a:rPr lang="en-US" dirty="0" smtClean="0"/>
              <a:t>Keys save space. </a:t>
            </a:r>
          </a:p>
          <a:p>
            <a:pPr lvl="1"/>
            <a:r>
              <a:rPr lang="en-US" dirty="0" smtClean="0"/>
              <a:t>e.g. Integers are more efficient to store than Unicode strings.</a:t>
            </a:r>
          </a:p>
          <a:p>
            <a:pPr lvl="1"/>
            <a:r>
              <a:rPr lang="en-US" dirty="0" smtClean="0"/>
              <a:t>In my examples, I’ve kept the string variables to view the data easier.</a:t>
            </a:r>
          </a:p>
          <a:p>
            <a:r>
              <a:rPr lang="en-US" dirty="0" smtClean="0"/>
              <a:t>ID Files for Teams, Games, and Matchups</a:t>
            </a:r>
          </a:p>
          <a:p>
            <a:pPr lvl="1"/>
            <a:r>
              <a:rPr lang="en-US" dirty="0" smtClean="0"/>
              <a:t>Matchups refer to possible NCAA tournament matchups. </a:t>
            </a:r>
          </a:p>
        </p:txBody>
      </p:sp>
    </p:spTree>
    <p:extLst>
      <p:ext uri="{BB962C8B-B14F-4D97-AF65-F5344CB8AC3E}">
        <p14:creationId xmlns:p14="http://schemas.microsoft.com/office/powerpoint/2010/main" val="236449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 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4400476"/>
              </p:ext>
            </p:extLst>
          </p:nvPr>
        </p:nvGraphicFramePr>
        <p:xfrm>
          <a:off x="1103313" y="2514600"/>
          <a:ext cx="447032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098947"/>
                <a:gridCol w="1098947"/>
                <a:gridCol w="1098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FGA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Game IDs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33314564"/>
              </p:ext>
            </p:extLst>
          </p:nvPr>
        </p:nvGraphicFramePr>
        <p:xfrm>
          <a:off x="5654675" y="2514600"/>
          <a:ext cx="36872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414780"/>
                <a:gridCol w="1098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2017-01-01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2017-01-01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984438"/>
              </p:ext>
            </p:extLst>
          </p:nvPr>
        </p:nvGraphicFramePr>
        <p:xfrm>
          <a:off x="5654675" y="4724400"/>
          <a:ext cx="47861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239"/>
                <a:gridCol w="3288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TeamName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Abilene Christian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 Force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Akron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4"/>
          <p:cNvSpPr txBox="1">
            <a:spLocks/>
          </p:cNvSpPr>
          <p:nvPr/>
        </p:nvSpPr>
        <p:spPr>
          <a:xfrm>
            <a:off x="5654495" y="4042909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Team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8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has a `merge` function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361473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8" y="1470620"/>
            <a:ext cx="6569446" cy="4777779"/>
          </a:xfrm>
        </p:spPr>
      </p:pic>
      <p:sp>
        <p:nvSpPr>
          <p:cNvPr id="4" name="Rectangle 3"/>
          <p:cNvSpPr/>
          <p:nvPr/>
        </p:nvSpPr>
        <p:spPr>
          <a:xfrm>
            <a:off x="3284172" y="6248399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http://www.dofactory.com/Images/sql-joins.png</a:t>
            </a:r>
          </a:p>
        </p:txBody>
      </p:sp>
    </p:spTree>
    <p:extLst>
      <p:ext uri="{BB962C8B-B14F-4D97-AF65-F5344CB8AC3E}">
        <p14:creationId xmlns:p14="http://schemas.microsoft.com/office/powerpoint/2010/main" val="267575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 Classifier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The Perennial Machine Learning Algorithm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2804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Builds 1000s of trees on several subsets of the data. </a:t>
            </a:r>
          </a:p>
          <a:p>
            <a:r>
              <a:rPr lang="en-US" dirty="0" smtClean="0"/>
              <a:t>Why does it work?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a tree?</a:t>
            </a:r>
          </a:p>
          <a:p>
            <a:pPr lvl="1"/>
            <a:r>
              <a:rPr lang="en-US" dirty="0" smtClean="0"/>
              <a:t>An if-then decision tree goes through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0595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2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r>
              <a:rPr lang="en-US" dirty="0" smtClean="0"/>
              <a:t>a.k.a. The Logit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Before machine learning was cool.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0912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(Logit)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65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variables</a:t>
            </a:r>
          </a:p>
          <a:p>
            <a:pPr lvl="1"/>
            <a:r>
              <a:rPr lang="en-US" dirty="0" smtClean="0"/>
              <a:t>Commonly used in time series models.</a:t>
            </a:r>
            <a:endParaRPr lang="en-US" dirty="0" smtClean="0"/>
          </a:p>
          <a:p>
            <a:r>
              <a:rPr lang="en-US" dirty="0" smtClean="0"/>
              <a:t>Rolling and cumulative summations</a:t>
            </a:r>
          </a:p>
          <a:p>
            <a:pPr lvl="1"/>
            <a:r>
              <a:rPr lang="en-US" dirty="0" smtClean="0"/>
              <a:t>Running total of season statistics.</a:t>
            </a:r>
          </a:p>
          <a:p>
            <a:r>
              <a:rPr lang="en-US" dirty="0" smtClean="0"/>
              <a:t>Interaction variables</a:t>
            </a:r>
          </a:p>
          <a:p>
            <a:pPr lvl="1"/>
            <a:r>
              <a:rPr lang="en-US" dirty="0" smtClean="0"/>
              <a:t>Useful when combined variables yield different, unique behavior.</a:t>
            </a:r>
          </a:p>
          <a:p>
            <a:r>
              <a:rPr lang="en-US" dirty="0" smtClean="0"/>
              <a:t>Log-transformed variables</a:t>
            </a:r>
          </a:p>
          <a:p>
            <a:pPr lvl="1"/>
            <a:r>
              <a:rPr lang="en-US" dirty="0" smtClean="0"/>
              <a:t>Useful for modeling diminishing returns.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Nick Vogt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/>
              <a:t>Vice President, Co-Founder, MSU Data Science</a:t>
            </a:r>
            <a:endParaRPr lang="en-US" dirty="0" smtClean="0"/>
          </a:p>
          <a:p>
            <a:r>
              <a:rPr lang="en-US" dirty="0" smtClean="0"/>
              <a:t>Python Enthusiast</a:t>
            </a:r>
            <a:endParaRPr lang="en-US" dirty="0"/>
          </a:p>
          <a:p>
            <a:r>
              <a:rPr lang="en-US" dirty="0" smtClean="0"/>
              <a:t>Sports Fanatic</a:t>
            </a:r>
          </a:p>
          <a:p>
            <a:r>
              <a:rPr lang="en-US" dirty="0"/>
              <a:t>Future Data Scientist at </a:t>
            </a:r>
            <a:r>
              <a:rPr lang="en-US" dirty="0" smtClean="0"/>
              <a:t>Ford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 of 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Participate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repo 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github.com/nicholas-vogt/modeling-march-madness</a:t>
            </a:r>
            <a:endParaRPr lang="en-US" dirty="0"/>
          </a:p>
          <a:p>
            <a:r>
              <a:rPr lang="en-US" dirty="0" smtClean="0"/>
              <a:t>Watch and follow along with the jupyter notebooks (.ipynb)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 of 4:</a:t>
            </a:r>
            <a:br>
              <a:rPr lang="en-US" dirty="0" smtClean="0"/>
            </a:br>
            <a:r>
              <a:rPr lang="en-US" dirty="0" smtClean="0"/>
              <a:t>Choosing 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model infers new information from existing data.</a:t>
            </a:r>
          </a:p>
          <a:p>
            <a:r>
              <a:rPr lang="en-US" dirty="0" smtClean="0"/>
              <a:t>Supervised Model</a:t>
            </a:r>
          </a:p>
          <a:p>
            <a:pPr lvl="1"/>
            <a:r>
              <a:rPr lang="en-US" dirty="0" smtClean="0"/>
              <a:t>Infers information with prior examples.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 Most statistical models, Random Forests</a:t>
            </a:r>
            <a:endParaRPr lang="en-US" dirty="0" smtClean="0"/>
          </a:p>
          <a:p>
            <a:r>
              <a:rPr lang="en-US" dirty="0" smtClean="0"/>
              <a:t>Unsupervised</a:t>
            </a:r>
            <a:r>
              <a:rPr lang="en-US" dirty="0"/>
              <a:t>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Infers information with no prior examples.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K-means classification</a:t>
            </a:r>
          </a:p>
          <a:p>
            <a:r>
              <a:rPr lang="en-US" dirty="0"/>
              <a:t>Reinforcement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Infers information and receives feedback on quality of answers.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Q-learning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4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with </a:t>
            </a:r>
            <a:r>
              <a:rPr lang="en-US" dirty="0" smtClean="0"/>
              <a:t>pandas, </a:t>
            </a:r>
            <a:r>
              <a:rPr lang="en-US" dirty="0" err="1" smtClean="0"/>
              <a:t>statsmodels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How to choose a </a:t>
            </a:r>
            <a:r>
              <a:rPr lang="en-US" dirty="0" smtClean="0"/>
              <a:t>model (hence the namesake)</a:t>
            </a:r>
            <a:endParaRPr lang="en-US" dirty="0"/>
          </a:p>
          <a:p>
            <a:r>
              <a:rPr lang="en-US" dirty="0" smtClean="0"/>
              <a:t>Common feature engineering techniques.</a:t>
            </a:r>
          </a:p>
          <a:p>
            <a:pPr lvl="1"/>
            <a:r>
              <a:rPr lang="en-US" dirty="0" smtClean="0"/>
              <a:t>Lags, </a:t>
            </a:r>
            <a:r>
              <a:rPr lang="en-US" dirty="0" err="1" smtClean="0"/>
              <a:t>cumsums</a:t>
            </a:r>
            <a:r>
              <a:rPr lang="en-US" dirty="0" smtClean="0"/>
              <a:t>, interactions, log-transformations. </a:t>
            </a:r>
            <a:endParaRPr lang="en-US" dirty="0" smtClean="0"/>
          </a:p>
          <a:p>
            <a:r>
              <a:rPr lang="en-US" dirty="0" smtClean="0"/>
              <a:t>Designated </a:t>
            </a:r>
            <a:r>
              <a:rPr lang="en-US" dirty="0"/>
              <a:t>question slides after each section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else do you hope to learn?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Organizing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Merging Datasets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Logit and Random Forests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Feature Engineering with pandas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Fitting the Model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Architecture</a:t>
            </a:r>
            <a:endParaRPr lang="en-US" sz="1800" dirty="0" smtClean="0"/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The metaphorical and literal key to your data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62082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1554</TotalTime>
  <Words>585</Words>
  <Application>Microsoft Office PowerPoint</Application>
  <PresentationFormat>Widescreen</PresentationFormat>
  <Paragraphs>173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Modeling  March Madness with Python</vt:lpstr>
      <vt:lpstr>Who am I? Nick Vogt</vt:lpstr>
      <vt:lpstr>Part One of a Four Part Series!</vt:lpstr>
      <vt:lpstr>How to Participate</vt:lpstr>
      <vt:lpstr>Part 3 of 4: Choosing a Model</vt:lpstr>
      <vt:lpstr>What is a Model?</vt:lpstr>
      <vt:lpstr>What you can expect</vt:lpstr>
      <vt:lpstr>What’s Ahead</vt:lpstr>
      <vt:lpstr>Organizing Datasets</vt:lpstr>
      <vt:lpstr>Organizing Datasets</vt:lpstr>
      <vt:lpstr>Examples</vt:lpstr>
      <vt:lpstr>Merging Datasets</vt:lpstr>
      <vt:lpstr>Types of Joins</vt:lpstr>
      <vt:lpstr>Random Forests Classifier</vt:lpstr>
      <vt:lpstr>Random Forests</vt:lpstr>
      <vt:lpstr>Random Forests</vt:lpstr>
      <vt:lpstr>Logistic Regression a.k.a. The Logit Model</vt:lpstr>
      <vt:lpstr>Logistic (Logit) Regression</vt:lpstr>
      <vt:lpstr>Feature Engineering</vt:lpstr>
      <vt:lpstr>Fitting the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38</cp:revision>
  <dcterms:created xsi:type="dcterms:W3CDTF">2016-12-10T01:10:51Z</dcterms:created>
  <dcterms:modified xsi:type="dcterms:W3CDTF">2017-03-13T21:47:40Z</dcterms:modified>
</cp:coreProperties>
</file>