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fc84cbc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fc84cbc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fc84cbc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fc84cbc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fc84cbc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fc84cbc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fc84cbc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fc84cbc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fd0fad3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fd0fad3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fc84cbc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fc84cbc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3.png"/><Relationship Id="rId5" Type="http://schemas.openxmlformats.org/officeDocument/2006/relationships/image" Target="../media/image19.jpg"/><Relationship Id="rId6" Type="http://schemas.openxmlformats.org/officeDocument/2006/relationships/image" Target="../media/image26.jpg"/><Relationship Id="rId7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17.jpg"/><Relationship Id="rId5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Reducing Power Consumption in Data Centers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392810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78550"/>
            <a:ext cx="883950" cy="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8897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00" y="246247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075" y="6223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175" y="2681025"/>
            <a:ext cx="21431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25" y="1935725"/>
            <a:ext cx="2441642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50804" r="0" t="0"/>
          <a:stretch/>
        </p:blipFill>
        <p:spPr>
          <a:xfrm>
            <a:off x="3908950" y="407550"/>
            <a:ext cx="3020308" cy="22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650" y="3009825"/>
            <a:ext cx="17716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3108" y="1811650"/>
            <a:ext cx="1909943" cy="195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950" y="2895050"/>
            <a:ext cx="2419742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225" y="1295625"/>
            <a:ext cx="4371550" cy="12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513" y="273267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3868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innovations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50" y="2227200"/>
            <a:ext cx="182887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975" y="1196875"/>
            <a:ext cx="2203562" cy="15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788" y="31406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0175" y="303150"/>
            <a:ext cx="23812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8938" y="2571750"/>
            <a:ext cx="3000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3868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critical discussion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25" y="2251475"/>
            <a:ext cx="26098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025" y="1364400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888" y="1278625"/>
            <a:ext cx="21812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3513" y="3374113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7775" y="610226"/>
            <a:ext cx="2181225" cy="101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50" y="943500"/>
            <a:ext cx="19526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450" y="2001025"/>
            <a:ext cx="182887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225" y="2511938"/>
            <a:ext cx="1847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