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5.xml" ContentType="application/vnd.openxmlformats-officedocument.presentationml.tags+xml"/>
  <Override PartName="/ppt/tags/tag16.xml" ContentType="application/vnd.openxmlformats-officedocument.presentationml.tags+xml"/>
  <Override PartName="/ppt/notesSlides/notesSlide1.xml" ContentType="application/vnd.openxmlformats-officedocument.presentationml.notesSlide+xml"/>
  <Override PartName="/ppt/tags/tag17.xml" ContentType="application/vnd.openxmlformats-officedocument.presentationml.tag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4"/>
  </p:sldMasterIdLst>
  <p:notesMasterIdLst>
    <p:notesMasterId r:id="rId46"/>
  </p:notesMasterIdLst>
  <p:handoutMasterIdLst>
    <p:handoutMasterId r:id="rId47"/>
  </p:handoutMasterIdLst>
  <p:sldIdLst>
    <p:sldId id="257" r:id="rId5"/>
    <p:sldId id="258" r:id="rId6"/>
    <p:sldId id="259" r:id="rId7"/>
    <p:sldId id="271" r:id="rId8"/>
    <p:sldId id="272" r:id="rId9"/>
    <p:sldId id="260" r:id="rId10"/>
    <p:sldId id="305" r:id="rId11"/>
    <p:sldId id="273" r:id="rId12"/>
    <p:sldId id="274" r:id="rId13"/>
    <p:sldId id="275" r:id="rId14"/>
    <p:sldId id="276" r:id="rId15"/>
    <p:sldId id="277" r:id="rId16"/>
    <p:sldId id="278" r:id="rId17"/>
    <p:sldId id="283" r:id="rId18"/>
    <p:sldId id="299" r:id="rId19"/>
    <p:sldId id="300" r:id="rId20"/>
    <p:sldId id="279" r:id="rId21"/>
    <p:sldId id="280" r:id="rId22"/>
    <p:sldId id="281" r:id="rId23"/>
    <p:sldId id="282" r:id="rId24"/>
    <p:sldId id="306" r:id="rId25"/>
    <p:sldId id="284" r:id="rId26"/>
    <p:sldId id="285" r:id="rId27"/>
    <p:sldId id="286" r:id="rId28"/>
    <p:sldId id="287" r:id="rId29"/>
    <p:sldId id="288" r:id="rId30"/>
    <p:sldId id="301" r:id="rId31"/>
    <p:sldId id="304" r:id="rId32"/>
    <p:sldId id="289" r:id="rId33"/>
    <p:sldId id="291" r:id="rId34"/>
    <p:sldId id="292" r:id="rId35"/>
    <p:sldId id="293" r:id="rId36"/>
    <p:sldId id="294" r:id="rId37"/>
    <p:sldId id="295" r:id="rId38"/>
    <p:sldId id="296" r:id="rId39"/>
    <p:sldId id="297" r:id="rId40"/>
    <p:sldId id="298" r:id="rId41"/>
    <p:sldId id="303" r:id="rId42"/>
    <p:sldId id="302" r:id="rId43"/>
    <p:sldId id="270" r:id="rId44"/>
    <p:sldId id="290" r:id="rId45"/>
  </p:sldIdLst>
  <p:sldSz cx="12192000" cy="6858000"/>
  <p:notesSz cx="6858000" cy="9144000"/>
  <p:custDataLst>
    <p:tags r:id="rId48"/>
  </p:custDataLst>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iola, Courtney A" initials="TCA" lastIdx="1" clrIdx="0">
    <p:extLst>
      <p:ext uri="{19B8F6BF-5375-455C-9EA6-DF929625EA0E}">
        <p15:presenceInfo xmlns:p15="http://schemas.microsoft.com/office/powerpoint/2012/main" userId="S-1-5-21-4027829005-1107895287-290554039-156439" providerId="AD"/>
      </p:ext>
    </p:extLst>
  </p:cmAuthor>
  <p:cmAuthor id="2" name="N Williams" initials="NW" lastIdx="1" clrIdx="1">
    <p:extLst>
      <p:ext uri="{19B8F6BF-5375-455C-9EA6-DF929625EA0E}">
        <p15:presenceInfo xmlns:p15="http://schemas.microsoft.com/office/powerpoint/2012/main" userId="N William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2F7C"/>
    <a:srgbClr val="F2F2F2"/>
    <a:srgbClr val="0098D4"/>
    <a:srgbClr val="003865"/>
    <a:srgbClr val="000000"/>
    <a:srgbClr val="004A78"/>
    <a:srgbClr val="006298"/>
    <a:srgbClr val="FF6300"/>
    <a:srgbClr val="E9255F"/>
    <a:srgbClr val="00B8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1" autoAdjust="0"/>
    <p:restoredTop sz="94136" autoAdjust="0"/>
  </p:normalViewPr>
  <p:slideViewPr>
    <p:cSldViewPr snapToGrid="0" snapToObjects="1">
      <p:cViewPr varScale="1">
        <p:scale>
          <a:sx n="106" d="100"/>
          <a:sy n="106" d="100"/>
        </p:scale>
        <p:origin x="126" y="420"/>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52" d="100"/>
          <a:sy n="52" d="100"/>
        </p:scale>
        <p:origin x="2082"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ags" Target="tags/tag1.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ko, Carolyn" userId="0aa0f3f0-d11c-4b97-92cc-ae67a5eb5c6d" providerId="ADAL" clId="{D43D19F1-CFBE-43A5-AAD2-5B99B2E249C6}"/>
    <pc:docChg chg="custSel modSld modMainMaster">
      <pc:chgData name="Mako, Carolyn" userId="0aa0f3f0-d11c-4b97-92cc-ae67a5eb5c6d" providerId="ADAL" clId="{D43D19F1-CFBE-43A5-AAD2-5B99B2E249C6}" dt="2022-05-23T21:18:45.893" v="420" actId="20577"/>
      <pc:docMkLst>
        <pc:docMk/>
      </pc:docMkLst>
      <pc:sldChg chg="addSp delSp modSp mod">
        <pc:chgData name="Mako, Carolyn" userId="0aa0f3f0-d11c-4b97-92cc-ae67a5eb5c6d" providerId="ADAL" clId="{D43D19F1-CFBE-43A5-AAD2-5B99B2E249C6}" dt="2022-05-23T21:16:36.190" v="241" actId="20577"/>
        <pc:sldMkLst>
          <pc:docMk/>
          <pc:sldMk cId="2293288057" sldId="257"/>
        </pc:sldMkLst>
        <pc:spChg chg="mod">
          <ac:chgData name="Mako, Carolyn" userId="0aa0f3f0-d11c-4b97-92cc-ae67a5eb5c6d" providerId="ADAL" clId="{D43D19F1-CFBE-43A5-AAD2-5B99B2E249C6}" dt="2022-05-23T21:16:08.990" v="170" actId="20577"/>
          <ac:spMkLst>
            <pc:docMk/>
            <pc:sldMk cId="2293288057" sldId="257"/>
            <ac:spMk id="3" creationId="{21966DE8-7575-4696-B84F-B4DD0C822D6A}"/>
          </ac:spMkLst>
        </pc:spChg>
        <pc:spChg chg="mod">
          <ac:chgData name="Mako, Carolyn" userId="0aa0f3f0-d11c-4b97-92cc-ae67a5eb5c6d" providerId="ADAL" clId="{D43D19F1-CFBE-43A5-AAD2-5B99B2E249C6}" dt="2022-05-23T21:14:05.887" v="100" actId="1076"/>
          <ac:spMkLst>
            <pc:docMk/>
            <pc:sldMk cId="2293288057" sldId="257"/>
            <ac:spMk id="4" creationId="{81DDBEBE-99BA-45B9-B4E5-D18D90F7A983}"/>
          </ac:spMkLst>
        </pc:spChg>
        <pc:spChg chg="mod">
          <ac:chgData name="Mako, Carolyn" userId="0aa0f3f0-d11c-4b97-92cc-ae67a5eb5c6d" providerId="ADAL" clId="{D43D19F1-CFBE-43A5-AAD2-5B99B2E249C6}" dt="2022-05-23T21:16:36.190" v="241" actId="20577"/>
          <ac:spMkLst>
            <pc:docMk/>
            <pc:sldMk cId="2293288057" sldId="257"/>
            <ac:spMk id="6" creationId="{8CA6B67B-9490-477D-A112-06C22B6F8640}"/>
          </ac:spMkLst>
        </pc:spChg>
        <pc:spChg chg="del">
          <ac:chgData name="Mako, Carolyn" userId="0aa0f3f0-d11c-4b97-92cc-ae67a5eb5c6d" providerId="ADAL" clId="{D43D19F1-CFBE-43A5-AAD2-5B99B2E249C6}" dt="2022-05-23T21:13:52.363" v="98" actId="478"/>
          <ac:spMkLst>
            <pc:docMk/>
            <pc:sldMk cId="2293288057" sldId="257"/>
            <ac:spMk id="20" creationId="{9D99FA39-A4D7-4263-ABF7-DF6D58033BAA}"/>
          </ac:spMkLst>
        </pc:spChg>
        <pc:picChg chg="add mod">
          <ac:chgData name="Mako, Carolyn" userId="0aa0f3f0-d11c-4b97-92cc-ae67a5eb5c6d" providerId="ADAL" clId="{D43D19F1-CFBE-43A5-AAD2-5B99B2E249C6}" dt="2022-05-23T21:13:50.712" v="97" actId="1076"/>
          <ac:picMkLst>
            <pc:docMk/>
            <pc:sldMk cId="2293288057" sldId="257"/>
            <ac:picMk id="5" creationId="{629EDB37-8785-460C-8C3A-F88F7B1A3CDD}"/>
          </ac:picMkLst>
        </pc:picChg>
      </pc:sldChg>
      <pc:sldChg chg="modSp mod">
        <pc:chgData name="Mako, Carolyn" userId="0aa0f3f0-d11c-4b97-92cc-ae67a5eb5c6d" providerId="ADAL" clId="{D43D19F1-CFBE-43A5-AAD2-5B99B2E249C6}" dt="2022-05-23T21:18:45.893" v="420" actId="20577"/>
        <pc:sldMkLst>
          <pc:docMk/>
          <pc:sldMk cId="3724899739" sldId="259"/>
        </pc:sldMkLst>
        <pc:spChg chg="mod">
          <ac:chgData name="Mako, Carolyn" userId="0aa0f3f0-d11c-4b97-92cc-ae67a5eb5c6d" providerId="ADAL" clId="{D43D19F1-CFBE-43A5-AAD2-5B99B2E249C6}" dt="2022-05-23T21:18:23.831" v="403" actId="20577"/>
          <ac:spMkLst>
            <pc:docMk/>
            <pc:sldMk cId="3724899739" sldId="259"/>
            <ac:spMk id="2" creationId="{2022ADF6-643B-423B-BFFA-CEBACE66A152}"/>
          </ac:spMkLst>
        </pc:spChg>
        <pc:spChg chg="mod">
          <ac:chgData name="Mako, Carolyn" userId="0aa0f3f0-d11c-4b97-92cc-ae67a5eb5c6d" providerId="ADAL" clId="{D43D19F1-CFBE-43A5-AAD2-5B99B2E249C6}" dt="2022-05-23T21:18:45.893" v="420" actId="20577"/>
          <ac:spMkLst>
            <pc:docMk/>
            <pc:sldMk cId="3724899739" sldId="259"/>
            <ac:spMk id="3" creationId="{5654B1CF-B9D3-4962-AD19-D9C1AB18881D}"/>
          </ac:spMkLst>
        </pc:spChg>
      </pc:sldChg>
      <pc:sldMasterChg chg="modSp mod">
        <pc:chgData name="Mako, Carolyn" userId="0aa0f3f0-d11c-4b97-92cc-ae67a5eb5c6d" providerId="ADAL" clId="{D43D19F1-CFBE-43A5-AAD2-5B99B2E249C6}" dt="2022-05-23T21:18:11.045" v="390" actId="20577"/>
        <pc:sldMasterMkLst>
          <pc:docMk/>
          <pc:sldMasterMk cId="682046013" sldId="2147483725"/>
        </pc:sldMasterMkLst>
        <pc:spChg chg="mod">
          <ac:chgData name="Mako, Carolyn" userId="0aa0f3f0-d11c-4b97-92cc-ae67a5eb5c6d" providerId="ADAL" clId="{D43D19F1-CFBE-43A5-AAD2-5B99B2E249C6}" dt="2022-05-23T21:18:11.045" v="390" actId="20577"/>
          <ac:spMkLst>
            <pc:docMk/>
            <pc:sldMasterMk cId="682046013" sldId="2147483725"/>
            <ac:spMk id="8" creationId="{0E6636BF-D3CC-4DFC-A057-41CF18719446}"/>
          </ac:spMkLst>
        </pc:spChg>
      </pc:sldMasterChg>
    </pc:docChg>
  </pc:docChgLst>
  <pc:docChgLst>
    <pc:chgData name="DiCaterino, Kara" userId="4deb671a-73cc-4a87-9661-22d240278c6a" providerId="ADAL" clId="{D93EAE3C-9464-4ECE-B445-AF08094F1DED}"/>
    <pc:docChg chg="modSld">
      <pc:chgData name="DiCaterino, Kara" userId="4deb671a-73cc-4a87-9661-22d240278c6a" providerId="ADAL" clId="{D93EAE3C-9464-4ECE-B445-AF08094F1DED}" dt="2022-09-13T15:31:09.881" v="18" actId="962"/>
      <pc:docMkLst>
        <pc:docMk/>
      </pc:docMkLst>
      <pc:sldChg chg="modSp mod">
        <pc:chgData name="DiCaterino, Kara" userId="4deb671a-73cc-4a87-9661-22d240278c6a" providerId="ADAL" clId="{D93EAE3C-9464-4ECE-B445-AF08094F1DED}" dt="2022-09-13T15:25:57.819" v="0" actId="962"/>
        <pc:sldMkLst>
          <pc:docMk/>
          <pc:sldMk cId="2293288057" sldId="257"/>
        </pc:sldMkLst>
        <pc:picChg chg="mod">
          <ac:chgData name="DiCaterino, Kara" userId="4deb671a-73cc-4a87-9661-22d240278c6a" providerId="ADAL" clId="{D93EAE3C-9464-4ECE-B445-AF08094F1DED}" dt="2022-09-13T15:25:57.819" v="0" actId="962"/>
          <ac:picMkLst>
            <pc:docMk/>
            <pc:sldMk cId="2293288057" sldId="257"/>
            <ac:picMk id="5" creationId="{629EDB37-8785-460C-8C3A-F88F7B1A3CDD}"/>
          </ac:picMkLst>
        </pc:picChg>
      </pc:sldChg>
      <pc:sldChg chg="modSp mod">
        <pc:chgData name="DiCaterino, Kara" userId="4deb671a-73cc-4a87-9661-22d240278c6a" providerId="ADAL" clId="{D93EAE3C-9464-4ECE-B445-AF08094F1DED}" dt="2022-09-13T15:28:30.172" v="6" actId="962"/>
        <pc:sldMkLst>
          <pc:docMk/>
          <pc:sldMk cId="1185373045" sldId="272"/>
        </pc:sldMkLst>
        <pc:picChg chg="mod">
          <ac:chgData name="DiCaterino, Kara" userId="4deb671a-73cc-4a87-9661-22d240278c6a" providerId="ADAL" clId="{D93EAE3C-9464-4ECE-B445-AF08094F1DED}" dt="2022-09-13T15:28:30.172" v="6" actId="962"/>
          <ac:picMkLst>
            <pc:docMk/>
            <pc:sldMk cId="1185373045" sldId="272"/>
            <ac:picMk id="5" creationId="{00000000-0000-0000-0000-000000000000}"/>
          </ac:picMkLst>
        </pc:picChg>
      </pc:sldChg>
      <pc:sldChg chg="modSp mod">
        <pc:chgData name="DiCaterino, Kara" userId="4deb671a-73cc-4a87-9661-22d240278c6a" providerId="ADAL" clId="{D93EAE3C-9464-4ECE-B445-AF08094F1DED}" dt="2022-09-13T15:29:36.140" v="10" actId="962"/>
        <pc:sldMkLst>
          <pc:docMk/>
          <pc:sldMk cId="2060784286" sldId="275"/>
        </pc:sldMkLst>
        <pc:picChg chg="mod">
          <ac:chgData name="DiCaterino, Kara" userId="4deb671a-73cc-4a87-9661-22d240278c6a" providerId="ADAL" clId="{D93EAE3C-9464-4ECE-B445-AF08094F1DED}" dt="2022-09-13T15:29:36.140" v="10" actId="962"/>
          <ac:picMkLst>
            <pc:docMk/>
            <pc:sldMk cId="2060784286" sldId="275"/>
            <ac:picMk id="5" creationId="{00000000-0000-0000-0000-000000000000}"/>
          </ac:picMkLst>
        </pc:picChg>
      </pc:sldChg>
      <pc:sldChg chg="modSp mod">
        <pc:chgData name="DiCaterino, Kara" userId="4deb671a-73cc-4a87-9661-22d240278c6a" providerId="ADAL" clId="{D93EAE3C-9464-4ECE-B445-AF08094F1DED}" dt="2022-09-13T15:30:00.121" v="12" actId="962"/>
        <pc:sldMkLst>
          <pc:docMk/>
          <pc:sldMk cId="3517974092" sldId="280"/>
        </pc:sldMkLst>
        <pc:picChg chg="mod">
          <ac:chgData name="DiCaterino, Kara" userId="4deb671a-73cc-4a87-9661-22d240278c6a" providerId="ADAL" clId="{D93EAE3C-9464-4ECE-B445-AF08094F1DED}" dt="2022-09-13T15:30:00.121" v="12" actId="962"/>
          <ac:picMkLst>
            <pc:docMk/>
            <pc:sldMk cId="3517974092" sldId="280"/>
            <ac:picMk id="5" creationId="{00000000-0000-0000-0000-000000000000}"/>
          </ac:picMkLst>
        </pc:picChg>
      </pc:sldChg>
      <pc:sldChg chg="modSp mod">
        <pc:chgData name="DiCaterino, Kara" userId="4deb671a-73cc-4a87-9661-22d240278c6a" providerId="ADAL" clId="{D93EAE3C-9464-4ECE-B445-AF08094F1DED}" dt="2022-09-13T15:30:24.245" v="14" actId="962"/>
        <pc:sldMkLst>
          <pc:docMk/>
          <pc:sldMk cId="1614632743" sldId="281"/>
        </pc:sldMkLst>
        <pc:picChg chg="mod">
          <ac:chgData name="DiCaterino, Kara" userId="4deb671a-73cc-4a87-9661-22d240278c6a" providerId="ADAL" clId="{D93EAE3C-9464-4ECE-B445-AF08094F1DED}" dt="2022-09-13T15:30:24.245" v="14" actId="962"/>
          <ac:picMkLst>
            <pc:docMk/>
            <pc:sldMk cId="1614632743" sldId="281"/>
            <ac:picMk id="5" creationId="{00000000-0000-0000-0000-000000000000}"/>
          </ac:picMkLst>
        </pc:picChg>
      </pc:sldChg>
      <pc:sldChg chg="modSp mod">
        <pc:chgData name="DiCaterino, Kara" userId="4deb671a-73cc-4a87-9661-22d240278c6a" providerId="ADAL" clId="{D93EAE3C-9464-4ECE-B445-AF08094F1DED}" dt="2022-09-13T15:30:54.535" v="16" actId="962"/>
        <pc:sldMkLst>
          <pc:docMk/>
          <pc:sldMk cId="3667748028" sldId="291"/>
        </pc:sldMkLst>
        <pc:picChg chg="mod">
          <ac:chgData name="DiCaterino, Kara" userId="4deb671a-73cc-4a87-9661-22d240278c6a" providerId="ADAL" clId="{D93EAE3C-9464-4ECE-B445-AF08094F1DED}" dt="2022-09-13T15:30:54.535" v="16" actId="962"/>
          <ac:picMkLst>
            <pc:docMk/>
            <pc:sldMk cId="3667748028" sldId="291"/>
            <ac:picMk id="5" creationId="{00000000-0000-0000-0000-000000000000}"/>
          </ac:picMkLst>
        </pc:picChg>
      </pc:sldChg>
      <pc:sldChg chg="modSp mod">
        <pc:chgData name="DiCaterino, Kara" userId="4deb671a-73cc-4a87-9661-22d240278c6a" providerId="ADAL" clId="{D93EAE3C-9464-4ECE-B445-AF08094F1DED}" dt="2022-09-13T15:31:09.881" v="18" actId="962"/>
        <pc:sldMkLst>
          <pc:docMk/>
          <pc:sldMk cId="1754802398" sldId="293"/>
        </pc:sldMkLst>
        <pc:picChg chg="mod">
          <ac:chgData name="DiCaterino, Kara" userId="4deb671a-73cc-4a87-9661-22d240278c6a" providerId="ADAL" clId="{D93EAE3C-9464-4ECE-B445-AF08094F1DED}" dt="2022-09-13T15:31:09.881" v="18" actId="962"/>
          <ac:picMkLst>
            <pc:docMk/>
            <pc:sldMk cId="1754802398" sldId="293"/>
            <ac:picMk id="5" creationId="{00000000-0000-0000-0000-000000000000}"/>
          </ac:picMkLst>
        </pc:picChg>
      </pc:sldChg>
      <pc:sldChg chg="modSp mod">
        <pc:chgData name="DiCaterino, Kara" userId="4deb671a-73cc-4a87-9661-22d240278c6a" providerId="ADAL" clId="{D93EAE3C-9464-4ECE-B445-AF08094F1DED}" dt="2022-09-13T15:29:04.093" v="8" actId="962"/>
        <pc:sldMkLst>
          <pc:docMk/>
          <pc:sldMk cId="192305676" sldId="305"/>
        </pc:sldMkLst>
        <pc:picChg chg="mod">
          <ac:chgData name="DiCaterino, Kara" userId="4deb671a-73cc-4a87-9661-22d240278c6a" providerId="ADAL" clId="{D93EAE3C-9464-4ECE-B445-AF08094F1DED}" dt="2022-09-13T15:29:04.093" v="8" actId="962"/>
          <ac:picMkLst>
            <pc:docMk/>
            <pc:sldMk cId="192305676" sldId="305"/>
            <ac:picMk id="5" creationId="{00000000-0000-0000-0000-000000000000}"/>
          </ac:picMkLst>
        </pc:picChg>
      </pc:sldChg>
    </pc:docChg>
  </pc:docChgLst>
</pc:chgInfo>
</file>

<file path=ppt/handoutMasters/_rels/handoutMaster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ags" Target="../tags/tag15.xm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6075504" y="8685213"/>
            <a:ext cx="646682" cy="458787"/>
          </a:xfrm>
          <a:prstGeom prst="rect">
            <a:avLst/>
          </a:prstGeom>
        </p:spPr>
        <p:txBody>
          <a:bodyPr vert="horz" lIns="91440" tIns="45720" rIns="91440" bIns="45720" rtlCol="0" anchor="b"/>
          <a:lstStyle>
            <a:lvl1pPr algn="r">
              <a:defRPr sz="1200"/>
            </a:lvl1pPr>
          </a:lstStyle>
          <a:p>
            <a:fld id="{6767803E-66EE-42CE-8DFB-98553954E472}" type="slidenum">
              <a:rPr lang="en-US" sz="1000" smtClean="0">
                <a:solidFill>
                  <a:schemeClr val="bg1">
                    <a:lumMod val="50000"/>
                  </a:schemeClr>
                </a:solidFill>
                <a:latin typeface="Arial" panose="020B0604020202020204" pitchFamily="34" charset="0"/>
                <a:cs typeface="Arial" panose="020B0604020202020204" pitchFamily="34" charset="0"/>
              </a:rPr>
              <a:t>‹#›</a:t>
            </a:fld>
            <a:endParaRPr lang="en-US" sz="1000" dirty="0">
              <a:solidFill>
                <a:schemeClr val="bg1">
                  <a:lumMod val="50000"/>
                </a:schemeClr>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455392BA-16D5-4BCB-8BB3-D7B53B67DB8D}"/>
              </a:ext>
            </a:extLst>
          </p:cNvPr>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5274311" y="155512"/>
            <a:ext cx="1262321" cy="28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D947FD3A-2300-48D5-81E3-9406328116EE}"/>
              </a:ext>
            </a:extLst>
          </p:cNvPr>
          <p:cNvSpPr txBox="1"/>
          <p:nvPr/>
        </p:nvSpPr>
        <p:spPr>
          <a:xfrm>
            <a:off x="135896" y="8922557"/>
            <a:ext cx="6262949" cy="200055"/>
          </a:xfrm>
          <a:prstGeom prst="rect">
            <a:avLst/>
          </a:prstGeom>
          <a:noFill/>
        </p:spPr>
        <p:txBody>
          <a:bodyPr wrap="square" rtlCol="0">
            <a:spAutoFit/>
          </a:bodyPr>
          <a:lstStyle/>
          <a:p>
            <a:pPr algn="ctr"/>
            <a:r>
              <a:rPr lang="en-US" sz="700" dirty="0">
                <a:solidFill>
                  <a:schemeClr val="bg1">
                    <a:lumMod val="50000"/>
                  </a:schemeClr>
                </a:solidFill>
                <a:latin typeface="Arial" panose="020B0604020202020204" pitchFamily="34" charset="0"/>
                <a:cs typeface="Arial" panose="020B0604020202020204" pitchFamily="34" charset="0"/>
              </a:rPr>
              <a:t>©2019</a:t>
            </a:r>
            <a:r>
              <a:rPr lang="en-US" sz="700" baseline="0" dirty="0">
                <a:solidFill>
                  <a:schemeClr val="bg1">
                    <a:lumMod val="50000"/>
                  </a:schemeClr>
                </a:solidFill>
                <a:latin typeface="Arial" panose="020B0604020202020204" pitchFamily="34" charset="0"/>
                <a:cs typeface="Arial" panose="020B0604020202020204" pitchFamily="34" charset="0"/>
              </a:rPr>
              <a:t> </a:t>
            </a:r>
            <a:r>
              <a:rPr lang="en-US" sz="700" dirty="0">
                <a:solidFill>
                  <a:schemeClr val="bg1">
                    <a:lumMod val="50000"/>
                  </a:schemeClr>
                </a:solidFill>
                <a:latin typeface="Arial" panose="020B0604020202020204" pitchFamily="34" charset="0"/>
                <a:cs typeface="Arial" panose="020B0604020202020204" pitchFamily="34" charset="0"/>
              </a:rPr>
              <a:t>Cengage Learning. All Rights Reserved. May not be scanned, copied or duplicated, or posted to a publicly accessible website, in whole or in part.</a:t>
            </a:r>
          </a:p>
        </p:txBody>
      </p:sp>
    </p:spTree>
    <p:custDataLst>
      <p:tags r:id="rId2"/>
    </p:custDataLst>
    <p:extLst>
      <p:ext uri="{BB962C8B-B14F-4D97-AF65-F5344CB8AC3E}">
        <p14:creationId xmlns:p14="http://schemas.microsoft.com/office/powerpoint/2010/main" val="21762102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685800" y="630237"/>
            <a:ext cx="3778647" cy="2125489"/>
          </a:xfrm>
          <a:prstGeom prst="rect">
            <a:avLst/>
          </a:prstGeom>
          <a:noFill/>
          <a:ln w="12700">
            <a:solidFill>
              <a:schemeClr val="bg1">
                <a:lumMod val="65000"/>
              </a:schemeClr>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2993721"/>
            <a:ext cx="5486400" cy="5520042"/>
          </a:xfrm>
          <a:prstGeom prst="rect">
            <a:avLst/>
          </a:prstGeom>
        </p:spPr>
        <p:txBody>
          <a:bodyPr vert="horz" lIns="91440" tIns="45720" rIns="91440" bIns="45720" rtlCol="0"/>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5"/>
          </p:nvPr>
        </p:nvSpPr>
        <p:spPr>
          <a:xfrm>
            <a:off x="6063017" y="8685213"/>
            <a:ext cx="684212" cy="458787"/>
          </a:xfrm>
          <a:prstGeom prst="rect">
            <a:avLst/>
          </a:prstGeom>
        </p:spPr>
        <p:txBody>
          <a:bodyPr vert="horz" lIns="91440" tIns="45720" rIns="91440" bIns="45720" rtlCol="0" anchor="b"/>
          <a:lstStyle>
            <a:lvl1pPr algn="r" eaLnBrk="1" fontAlgn="auto" hangingPunct="1">
              <a:spcBef>
                <a:spcPts val="0"/>
              </a:spcBef>
              <a:spcAft>
                <a:spcPts val="0"/>
              </a:spcAft>
              <a:defRPr sz="1000">
                <a:solidFill>
                  <a:schemeClr val="bg1">
                    <a:lumMod val="50000"/>
                  </a:schemeClr>
                </a:solidFill>
                <a:latin typeface="Arial" panose="020B0604020202020204" pitchFamily="34" charset="0"/>
                <a:cs typeface="Arial" panose="020B0604020202020204" pitchFamily="34" charset="0"/>
              </a:defRPr>
            </a:lvl1pPr>
          </a:lstStyle>
          <a:p>
            <a:pPr>
              <a:defRPr/>
            </a:pPr>
            <a:fld id="{91CAE60C-72A0-D14D-8733-C13212F694AD}" type="slidenum">
              <a:rPr lang="en-US" smtClean="0"/>
              <a:pPr>
                <a:defRPr/>
              </a:pPr>
              <a:t>‹#›</a:t>
            </a:fld>
            <a:endParaRPr lang="en-US" dirty="0"/>
          </a:p>
        </p:txBody>
      </p:sp>
      <p:pic>
        <p:nvPicPr>
          <p:cNvPr id="8" name="Picture 7">
            <a:extLst>
              <a:ext uri="{FF2B5EF4-FFF2-40B4-BE49-F238E27FC236}">
                <a16:creationId xmlns:a16="http://schemas.microsoft.com/office/drawing/2014/main" id="{A75DDB2F-32A5-4136-BC2E-0D7E0518B46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74311" y="155512"/>
            <a:ext cx="1262321" cy="28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037E5B37-4A58-4B32-B9B0-D824A69A3D97}"/>
              </a:ext>
            </a:extLst>
          </p:cNvPr>
          <p:cNvSpPr txBox="1"/>
          <p:nvPr/>
        </p:nvSpPr>
        <p:spPr>
          <a:xfrm>
            <a:off x="135896" y="8922557"/>
            <a:ext cx="6262949" cy="200055"/>
          </a:xfrm>
          <a:prstGeom prst="rect">
            <a:avLst/>
          </a:prstGeom>
          <a:noFill/>
        </p:spPr>
        <p:txBody>
          <a:bodyPr wrap="square" rtlCol="0">
            <a:spAutoFit/>
          </a:bodyPr>
          <a:lstStyle/>
          <a:p>
            <a:pPr algn="ctr"/>
            <a:r>
              <a:rPr lang="en-US" sz="700" dirty="0">
                <a:solidFill>
                  <a:schemeClr val="bg1">
                    <a:lumMod val="50000"/>
                  </a:schemeClr>
                </a:solidFill>
                <a:latin typeface="Arial" panose="020B0604020202020204" pitchFamily="34" charset="0"/>
                <a:cs typeface="Arial" panose="020B0604020202020204" pitchFamily="34" charset="0"/>
              </a:rPr>
              <a:t>©2019</a:t>
            </a:r>
            <a:r>
              <a:rPr lang="en-US" sz="700" baseline="0" dirty="0">
                <a:solidFill>
                  <a:schemeClr val="bg1">
                    <a:lumMod val="50000"/>
                  </a:schemeClr>
                </a:solidFill>
                <a:latin typeface="Arial" panose="020B0604020202020204" pitchFamily="34" charset="0"/>
                <a:cs typeface="Arial" panose="020B0604020202020204" pitchFamily="34" charset="0"/>
              </a:rPr>
              <a:t> </a:t>
            </a:r>
            <a:r>
              <a:rPr lang="en-US" sz="700" dirty="0">
                <a:solidFill>
                  <a:schemeClr val="bg1">
                    <a:lumMod val="50000"/>
                  </a:schemeClr>
                </a:solidFill>
                <a:latin typeface="Arial" panose="020B0604020202020204" pitchFamily="34" charset="0"/>
                <a:cs typeface="Arial" panose="020B0604020202020204" pitchFamily="34" charset="0"/>
              </a:rPr>
              <a:t>Cengage Learning. All Rights Reserved. May not be scanned, copied or duplicated, or posted to a publicly accessible website, in whole or in part.</a:t>
            </a:r>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225425" indent="-225425" algn="l" rtl="0" eaLnBrk="0" fontAlgn="base" hangingPunct="0">
      <a:spcBef>
        <a:spcPct val="30000"/>
      </a:spcBef>
      <a:spcAft>
        <a:spcPct val="0"/>
      </a:spcAft>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2pPr>
    <a:lvl3pPr marL="688975" indent="-225425" algn="l" rtl="0" eaLnBrk="0" fontAlgn="base" hangingPunct="0">
      <a:spcBef>
        <a:spcPct val="30000"/>
      </a:spcBef>
      <a:spcAft>
        <a:spcPct val="0"/>
      </a:spcAft>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3pPr>
    <a:lvl4pPr marL="1139825" indent="-225425" algn="l" rtl="0" eaLnBrk="0" fontAlgn="base" hangingPunct="0">
      <a:spcBef>
        <a:spcPct val="30000"/>
      </a:spcBef>
      <a:spcAft>
        <a:spcPct val="0"/>
      </a:spcAft>
      <a:buFont typeface="Wingdings" panose="05000000000000000000" pitchFamily="2" charset="2"/>
      <a:buChar char="§"/>
      <a:defRPr sz="1200" kern="1200">
        <a:solidFill>
          <a:schemeClr val="tx1"/>
        </a:solidFill>
        <a:latin typeface="Arial" panose="020B0604020202020204" pitchFamily="34" charset="0"/>
        <a:ea typeface="+mn-ea"/>
        <a:cs typeface="Arial" panose="020B0604020202020204" pitchFamily="34" charset="0"/>
      </a:defRPr>
    </a:lvl4pPr>
    <a:lvl5pPr marL="1603375" indent="-225425" algn="l" rtl="0" eaLnBrk="0" fontAlgn="base" hangingPunct="0">
      <a:spcBef>
        <a:spcPct val="30000"/>
      </a:spcBef>
      <a:spcAft>
        <a:spcPct val="0"/>
      </a:spcAft>
      <a:buFont typeface="Courier New" panose="02070309020205020404" pitchFamily="49" charset="0"/>
      <a:buChar char="o"/>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3778250" cy="2125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a:t>
            </a:fld>
            <a:endParaRPr lang="en-US" dirty="0"/>
          </a:p>
        </p:txBody>
      </p:sp>
    </p:spTree>
    <p:extLst>
      <p:ext uri="{BB962C8B-B14F-4D97-AF65-F5344CB8AC3E}">
        <p14:creationId xmlns:p14="http://schemas.microsoft.com/office/powerpoint/2010/main" val="10758626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First Slid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5D23111E-2710-4C1A-A7DB-CE3FE7C03336}"/>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rcRect/>
          <a:stretch/>
        </p:blipFill>
        <p:spPr>
          <a:xfrm>
            <a:off x="0" y="-14068"/>
            <a:ext cx="12192000" cy="6858000"/>
          </a:xfrm>
          <a:prstGeom prst="rect">
            <a:avLst/>
          </a:prstGeom>
        </p:spPr>
      </p:pic>
      <p:sp>
        <p:nvSpPr>
          <p:cNvPr id="2" name="Title"/>
          <p:cNvSpPr>
            <a:spLocks noGrp="1"/>
          </p:cNvSpPr>
          <p:nvPr>
            <p:ph type="ctrTitle" hasCustomPrompt="1"/>
          </p:nvPr>
        </p:nvSpPr>
        <p:spPr>
          <a:xfrm>
            <a:off x="5646420" y="1168663"/>
            <a:ext cx="6104302" cy="2387600"/>
          </a:xfrm>
        </p:spPr>
        <p:txBody>
          <a:bodyPr anchor="b"/>
          <a:lstStyle>
            <a:lvl1pPr algn="l">
              <a:defRPr sz="4800" baseline="0">
                <a:solidFill>
                  <a:schemeClr val="bg1"/>
                </a:solidFill>
              </a:defRPr>
            </a:lvl1pPr>
          </a:lstStyle>
          <a:p>
            <a:r>
              <a:rPr lang="en-US" dirty="0"/>
              <a:t>Title, #e</a:t>
            </a:r>
          </a:p>
        </p:txBody>
      </p:sp>
      <p:sp>
        <p:nvSpPr>
          <p:cNvPr id="3" name="Subtitle 2"/>
          <p:cNvSpPr>
            <a:spLocks noGrp="1"/>
          </p:cNvSpPr>
          <p:nvPr>
            <p:ph type="subTitle" idx="1" hasCustomPrompt="1"/>
          </p:nvPr>
        </p:nvSpPr>
        <p:spPr>
          <a:xfrm>
            <a:off x="5646420" y="3809720"/>
            <a:ext cx="6104302" cy="1424930"/>
          </a:xfrm>
          <a:noFill/>
        </p:spPr>
        <p:txBody>
          <a:bodyPr anchor="t"/>
          <a:lstStyle>
            <a:lvl1pPr marL="0" indent="0" algn="l">
              <a:lnSpc>
                <a:spcPct val="100000"/>
              </a:lnSpc>
              <a:buNone/>
              <a:defRPr sz="3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Chapter #: Chapter Title</a:t>
            </a:r>
          </a:p>
        </p:txBody>
      </p:sp>
      <p:sp>
        <p:nvSpPr>
          <p:cNvPr id="12" name="Picture Placeholder 11">
            <a:extLst>
              <a:ext uri="{FF2B5EF4-FFF2-40B4-BE49-F238E27FC236}">
                <a16:creationId xmlns:a16="http://schemas.microsoft.com/office/drawing/2014/main" id="{7BF6BBBC-452C-48FA-A1E1-E851567E5383}"/>
              </a:ext>
            </a:extLst>
          </p:cNvPr>
          <p:cNvSpPr>
            <a:spLocks noGrp="1"/>
          </p:cNvSpPr>
          <p:nvPr>
            <p:ph type="pic" sz="quarter" idx="11" hasCustomPrompt="1"/>
          </p:nvPr>
        </p:nvSpPr>
        <p:spPr>
          <a:xfrm>
            <a:off x="475250" y="808037"/>
            <a:ext cx="4713288" cy="5241925"/>
          </a:xfrm>
        </p:spPr>
        <p:txBody>
          <a:bodyPr/>
          <a:lstStyle>
            <a:lvl1pPr marL="0" indent="0">
              <a:buNone/>
              <a:defRPr b="0">
                <a:solidFill>
                  <a:schemeClr val="bg1"/>
                </a:solidFill>
              </a:defRPr>
            </a:lvl1pPr>
          </a:lstStyle>
          <a:p>
            <a:r>
              <a:rPr lang="en-US" dirty="0"/>
              <a:t>Add Image Here</a:t>
            </a:r>
          </a:p>
        </p:txBody>
      </p:sp>
      <p:sp>
        <p:nvSpPr>
          <p:cNvPr id="9" name="Slide Number Placeholder 5">
            <a:extLst>
              <a:ext uri="{FF2B5EF4-FFF2-40B4-BE49-F238E27FC236}">
                <a16:creationId xmlns:a16="http://schemas.microsoft.com/office/drawing/2014/main" id="{6B326DFF-C872-4426-8563-39BC58624663}"/>
              </a:ext>
            </a:extLst>
          </p:cNvPr>
          <p:cNvSpPr txBox="1">
            <a:spLocks/>
          </p:cNvSpPr>
          <p:nvPr userDrawn="1"/>
        </p:nvSpPr>
        <p:spPr>
          <a:xfrm>
            <a:off x="11082189" y="6449054"/>
            <a:ext cx="734291" cy="365760"/>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kern="1200">
                <a:solidFill>
                  <a:schemeClr val="tx1">
                    <a:tint val="75000"/>
                  </a:schemeClr>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fld id="{963FCBED-9BC8-44C8-B578-C394BC67F972}" type="slidenum">
              <a:rPr lang="en-US" sz="1100" smtClean="0">
                <a:solidFill>
                  <a:schemeClr val="bg1"/>
                </a:solidFill>
                <a:latin typeface="+mn-lt"/>
              </a:rPr>
              <a:pPr/>
              <a:t>‹#›</a:t>
            </a:fld>
            <a:endParaRPr lang="en-US" sz="1100" dirty="0">
              <a:solidFill>
                <a:schemeClr val="bg1"/>
              </a:solidFill>
              <a:latin typeface="+mn-lt"/>
            </a:endParaRPr>
          </a:p>
        </p:txBody>
      </p:sp>
      <p:pic>
        <p:nvPicPr>
          <p:cNvPr id="21" name="Picture 20">
            <a:extLst>
              <a:ext uri="{FF2B5EF4-FFF2-40B4-BE49-F238E27FC236}">
                <a16:creationId xmlns:a16="http://schemas.microsoft.com/office/drawing/2014/main" id="{FDE6C580-026E-426D-A0EE-BDE15B891A0A}"/>
              </a:ext>
              <a:ext uri="{C183D7F6-B498-43B3-948B-1728B52AA6E4}">
                <adec:decorative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83087" y="6223885"/>
            <a:ext cx="1820281" cy="610675"/>
          </a:xfrm>
          <a:prstGeom prst="rect">
            <a:avLst/>
          </a:prstGeom>
        </p:spPr>
      </p:pic>
    </p:spTree>
    <p:custDataLst>
      <p:tags r:id="rId1"/>
    </p:custDataLst>
    <p:extLst>
      <p:ext uri="{BB962C8B-B14F-4D97-AF65-F5344CB8AC3E}">
        <p14:creationId xmlns:p14="http://schemas.microsoft.com/office/powerpoint/2010/main" val="2170826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Image/Two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8" name="Image Placeholder 1"/>
          <p:cNvSpPr>
            <a:spLocks noGrp="1"/>
          </p:cNvSpPr>
          <p:nvPr>
            <p:ph sz="half" idx="13" hasCustomPrompt="1"/>
          </p:nvPr>
        </p:nvSpPr>
        <p:spPr>
          <a:xfrm>
            <a:off x="476843" y="1825628"/>
            <a:ext cx="2875957" cy="2045728"/>
          </a:xfrm>
        </p:spPr>
        <p:txBody>
          <a:bodyPr/>
          <a:lstStyle>
            <a:lvl1pPr marL="0" indent="0" algn="l">
              <a:buNone/>
              <a:defRPr/>
            </a:lvl1pPr>
            <a:lvl2pPr marL="457200" indent="0">
              <a:buNone/>
              <a:defRPr/>
            </a:lvl2pPr>
            <a:lvl3pPr marL="914400" indent="0">
              <a:buNone/>
              <a:defRPr/>
            </a:lvl3pPr>
          </a:lstStyle>
          <a:p>
            <a:pPr lvl="0"/>
            <a:r>
              <a:rPr lang="en-US" dirty="0"/>
              <a:t>Image 1</a:t>
            </a:r>
          </a:p>
        </p:txBody>
      </p:sp>
      <p:sp>
        <p:nvSpPr>
          <p:cNvPr id="9" name="Content Placeholder Top"/>
          <p:cNvSpPr>
            <a:spLocks noGrp="1"/>
          </p:cNvSpPr>
          <p:nvPr>
            <p:ph sz="half" idx="2" hasCustomPrompt="1"/>
          </p:nvPr>
        </p:nvSpPr>
        <p:spPr>
          <a:xfrm>
            <a:off x="3624200" y="1825625"/>
            <a:ext cx="8090957" cy="2045728"/>
          </a:xfrm>
        </p:spPr>
        <p:txBody>
          <a:bodyPr/>
          <a:lstStyle>
            <a:lvl1pPr>
              <a:spcAft>
                <a:spcPts val="800"/>
              </a:spcAft>
              <a:defRPr sz="2400" b="0"/>
            </a:lvl1pPr>
            <a:lvl2pPr>
              <a:spcAft>
                <a:spcPts val="800"/>
              </a:spcAft>
              <a:defRPr sz="2400" b="0"/>
            </a:lvl2pPr>
            <a:lvl3pPr>
              <a:spcAft>
                <a:spcPts val="800"/>
              </a:spcAft>
              <a:defRPr sz="2400" b="0"/>
            </a:lvl3pPr>
            <a:lvl4pPr marL="1371600" marR="0" indent="0" algn="l" defTabSz="914400" rtl="0" eaLnBrk="1" fontAlgn="auto" latinLnBrk="0" hangingPunct="1">
              <a:lnSpc>
                <a:spcPct val="90000"/>
              </a:lnSpc>
              <a:spcBef>
                <a:spcPts val="500"/>
              </a:spcBef>
              <a:spcAft>
                <a:spcPts val="0"/>
              </a:spcAft>
              <a:buClrTx/>
              <a:buSzPct val="100000"/>
              <a:buFont typeface="Arial" panose="020B0604020202020204" pitchFamily="34" charset="0"/>
              <a:buNone/>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
        <p:nvSpPr>
          <p:cNvPr id="7" name="Image Placeholder 2">
            <a:extLst>
              <a:ext uri="{FF2B5EF4-FFF2-40B4-BE49-F238E27FC236}">
                <a16:creationId xmlns:a16="http://schemas.microsoft.com/office/drawing/2014/main" id="{9100EECD-9921-43E0-9472-84C089BD629F}"/>
              </a:ext>
            </a:extLst>
          </p:cNvPr>
          <p:cNvSpPr>
            <a:spLocks noGrp="1"/>
          </p:cNvSpPr>
          <p:nvPr>
            <p:ph sz="half" idx="14" hasCustomPrompt="1"/>
          </p:nvPr>
        </p:nvSpPr>
        <p:spPr>
          <a:xfrm>
            <a:off x="476843" y="4132558"/>
            <a:ext cx="2875957" cy="2045727"/>
          </a:xfrm>
        </p:spPr>
        <p:txBody>
          <a:bodyPr/>
          <a:lstStyle>
            <a:lvl1pPr marL="0" indent="0" algn="l">
              <a:buNone/>
              <a:defRPr/>
            </a:lvl1pPr>
            <a:lvl2pPr marL="457200" indent="0">
              <a:buNone/>
              <a:defRPr/>
            </a:lvl2pPr>
            <a:lvl3pPr marL="914400" indent="0">
              <a:buNone/>
              <a:defRPr/>
            </a:lvl3pPr>
          </a:lstStyle>
          <a:p>
            <a:pPr lvl="0"/>
            <a:r>
              <a:rPr lang="en-US" dirty="0"/>
              <a:t>Image 2</a:t>
            </a:r>
          </a:p>
        </p:txBody>
      </p:sp>
      <p:sp>
        <p:nvSpPr>
          <p:cNvPr id="6" name="Content Placeholder Bottom">
            <a:extLst>
              <a:ext uri="{FF2B5EF4-FFF2-40B4-BE49-F238E27FC236}">
                <a16:creationId xmlns:a16="http://schemas.microsoft.com/office/drawing/2014/main" id="{4003AB72-C071-4875-8D31-00FB47092143}"/>
              </a:ext>
            </a:extLst>
          </p:cNvPr>
          <p:cNvSpPr>
            <a:spLocks noGrp="1"/>
          </p:cNvSpPr>
          <p:nvPr>
            <p:ph sz="half" idx="15" hasCustomPrompt="1"/>
          </p:nvPr>
        </p:nvSpPr>
        <p:spPr>
          <a:xfrm>
            <a:off x="3624199" y="4136860"/>
            <a:ext cx="8090957" cy="2045728"/>
          </a:xfrm>
        </p:spPr>
        <p:txBody>
          <a:bodyPr/>
          <a:lstStyle>
            <a:lvl1pPr>
              <a:spcAft>
                <a:spcPts val="800"/>
              </a:spcAft>
              <a:defRPr sz="2400" b="0"/>
            </a:lvl1pPr>
            <a:lvl2pPr>
              <a:spcAft>
                <a:spcPts val="800"/>
              </a:spcAft>
              <a:defRPr sz="2400" b="0"/>
            </a:lvl2pPr>
            <a:lvl3pPr>
              <a:spcAft>
                <a:spcPts val="800"/>
              </a:spcAft>
              <a:defRPr sz="2400" b="0"/>
            </a:lvl3pPr>
            <a:lvl4pPr marL="1371600" marR="0" indent="0" algn="l" defTabSz="914400" rtl="0" eaLnBrk="1" fontAlgn="auto" latinLnBrk="0" hangingPunct="1">
              <a:lnSpc>
                <a:spcPct val="90000"/>
              </a:lnSpc>
              <a:spcBef>
                <a:spcPts val="500"/>
              </a:spcBef>
              <a:spcAft>
                <a:spcPts val="0"/>
              </a:spcAft>
              <a:buClrTx/>
              <a:buSzPct val="100000"/>
              <a:buFont typeface="Arial" panose="020B0604020202020204" pitchFamily="34" charset="0"/>
              <a:buNone/>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Tree>
    <p:custDataLst>
      <p:tags r:id="rId1"/>
    </p:custDataLst>
    <p:extLst>
      <p:ext uri="{BB962C8B-B14F-4D97-AF65-F5344CB8AC3E}">
        <p14:creationId xmlns:p14="http://schemas.microsoft.com/office/powerpoint/2010/main" val="2728650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Image/Three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8" name="Image Placeholder 1"/>
          <p:cNvSpPr>
            <a:spLocks noGrp="1"/>
          </p:cNvSpPr>
          <p:nvPr>
            <p:ph sz="half" idx="13" hasCustomPrompt="1"/>
          </p:nvPr>
        </p:nvSpPr>
        <p:spPr>
          <a:xfrm>
            <a:off x="476843" y="1825628"/>
            <a:ext cx="2875957" cy="1217447"/>
          </a:xfrm>
        </p:spPr>
        <p:txBody>
          <a:bodyPr/>
          <a:lstStyle>
            <a:lvl1pPr marL="0" indent="0" algn="l">
              <a:buNone/>
              <a:defRPr/>
            </a:lvl1pPr>
            <a:lvl2pPr marL="457200" indent="0">
              <a:buNone/>
              <a:defRPr/>
            </a:lvl2pPr>
            <a:lvl3pPr marL="914400" indent="0">
              <a:buNone/>
              <a:defRPr/>
            </a:lvl3pPr>
          </a:lstStyle>
          <a:p>
            <a:pPr lvl="0"/>
            <a:r>
              <a:rPr lang="en-US" dirty="0"/>
              <a:t>Image 1</a:t>
            </a:r>
          </a:p>
        </p:txBody>
      </p:sp>
      <p:sp>
        <p:nvSpPr>
          <p:cNvPr id="9" name="Content Placeholder Top"/>
          <p:cNvSpPr>
            <a:spLocks noGrp="1"/>
          </p:cNvSpPr>
          <p:nvPr>
            <p:ph sz="half" idx="2" hasCustomPrompt="1"/>
          </p:nvPr>
        </p:nvSpPr>
        <p:spPr>
          <a:xfrm>
            <a:off x="3624200" y="1825625"/>
            <a:ext cx="8090957" cy="1217450"/>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p>
          <a:p>
            <a:pPr lvl="1"/>
            <a:r>
              <a:rPr lang="en-US" dirty="0"/>
              <a:t>Second level</a:t>
            </a:r>
          </a:p>
          <a:p>
            <a:pPr lvl="2"/>
            <a:r>
              <a:rPr lang="en-US" dirty="0"/>
              <a:t>Third level</a:t>
            </a:r>
          </a:p>
        </p:txBody>
      </p:sp>
      <p:sp>
        <p:nvSpPr>
          <p:cNvPr id="14" name="Image Placeholder 2">
            <a:extLst>
              <a:ext uri="{FF2B5EF4-FFF2-40B4-BE49-F238E27FC236}">
                <a16:creationId xmlns:a16="http://schemas.microsoft.com/office/drawing/2014/main" id="{329BB347-70F5-49B3-A1D7-9C05C8ED5028}"/>
              </a:ext>
            </a:extLst>
          </p:cNvPr>
          <p:cNvSpPr>
            <a:spLocks noGrp="1"/>
          </p:cNvSpPr>
          <p:nvPr>
            <p:ph sz="half" idx="14" hasCustomPrompt="1"/>
          </p:nvPr>
        </p:nvSpPr>
        <p:spPr>
          <a:xfrm>
            <a:off x="479343" y="3207219"/>
            <a:ext cx="2875957" cy="1217447"/>
          </a:xfrm>
        </p:spPr>
        <p:txBody>
          <a:bodyPr/>
          <a:lstStyle>
            <a:lvl1pPr marL="0" indent="0" algn="l">
              <a:buNone/>
              <a:defRPr/>
            </a:lvl1pPr>
            <a:lvl2pPr marL="457200" indent="0">
              <a:buNone/>
              <a:defRPr/>
            </a:lvl2pPr>
            <a:lvl3pPr marL="914400" indent="0">
              <a:buNone/>
              <a:defRPr/>
            </a:lvl3pPr>
          </a:lstStyle>
          <a:p>
            <a:pPr lvl="0"/>
            <a:r>
              <a:rPr lang="en-US" dirty="0"/>
              <a:t>Image 2</a:t>
            </a:r>
          </a:p>
        </p:txBody>
      </p:sp>
      <p:sp>
        <p:nvSpPr>
          <p:cNvPr id="15" name="Content Placeholder Middle">
            <a:extLst>
              <a:ext uri="{FF2B5EF4-FFF2-40B4-BE49-F238E27FC236}">
                <a16:creationId xmlns:a16="http://schemas.microsoft.com/office/drawing/2014/main" id="{E344C337-1A6E-4BE6-8E9E-7076FBBEEFAC}"/>
              </a:ext>
            </a:extLst>
          </p:cNvPr>
          <p:cNvSpPr>
            <a:spLocks noGrp="1"/>
          </p:cNvSpPr>
          <p:nvPr>
            <p:ph sz="half" idx="15" hasCustomPrompt="1"/>
          </p:nvPr>
        </p:nvSpPr>
        <p:spPr>
          <a:xfrm>
            <a:off x="3626700" y="3207216"/>
            <a:ext cx="8090957" cy="1217450"/>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p>
          <a:p>
            <a:pPr lvl="1"/>
            <a:r>
              <a:rPr lang="en-US" dirty="0"/>
              <a:t>Second level</a:t>
            </a:r>
          </a:p>
          <a:p>
            <a:pPr lvl="2"/>
            <a:r>
              <a:rPr lang="en-US" dirty="0"/>
              <a:t>Third level</a:t>
            </a:r>
          </a:p>
        </p:txBody>
      </p:sp>
      <p:sp>
        <p:nvSpPr>
          <p:cNvPr id="16" name="Image Placeholder 3">
            <a:extLst>
              <a:ext uri="{FF2B5EF4-FFF2-40B4-BE49-F238E27FC236}">
                <a16:creationId xmlns:a16="http://schemas.microsoft.com/office/drawing/2014/main" id="{A70ED764-0931-4273-A125-CE2D6E0F8A8D}"/>
              </a:ext>
            </a:extLst>
          </p:cNvPr>
          <p:cNvSpPr>
            <a:spLocks noGrp="1"/>
          </p:cNvSpPr>
          <p:nvPr>
            <p:ph sz="half" idx="16" hasCustomPrompt="1"/>
          </p:nvPr>
        </p:nvSpPr>
        <p:spPr>
          <a:xfrm>
            <a:off x="479343" y="4631282"/>
            <a:ext cx="2875957" cy="1217447"/>
          </a:xfrm>
        </p:spPr>
        <p:txBody>
          <a:bodyPr/>
          <a:lstStyle>
            <a:lvl1pPr marL="0" indent="0" algn="l">
              <a:buNone/>
              <a:defRPr/>
            </a:lvl1pPr>
            <a:lvl2pPr marL="457200" indent="0">
              <a:buNone/>
              <a:defRPr/>
            </a:lvl2pPr>
            <a:lvl3pPr marL="914400" indent="0">
              <a:buNone/>
              <a:defRPr/>
            </a:lvl3pPr>
          </a:lstStyle>
          <a:p>
            <a:pPr lvl="0"/>
            <a:r>
              <a:rPr lang="en-US" dirty="0"/>
              <a:t>Image 3</a:t>
            </a:r>
          </a:p>
        </p:txBody>
      </p:sp>
      <p:sp>
        <p:nvSpPr>
          <p:cNvPr id="17" name="Content Placeholder Bottom">
            <a:extLst>
              <a:ext uri="{FF2B5EF4-FFF2-40B4-BE49-F238E27FC236}">
                <a16:creationId xmlns:a16="http://schemas.microsoft.com/office/drawing/2014/main" id="{1A924411-097F-4689-AC4D-9173B40A69F2}"/>
              </a:ext>
            </a:extLst>
          </p:cNvPr>
          <p:cNvSpPr>
            <a:spLocks noGrp="1"/>
          </p:cNvSpPr>
          <p:nvPr>
            <p:ph sz="half" idx="17" hasCustomPrompt="1"/>
          </p:nvPr>
        </p:nvSpPr>
        <p:spPr>
          <a:xfrm>
            <a:off x="3626700" y="4631279"/>
            <a:ext cx="8090957" cy="1217450"/>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p>
          <a:p>
            <a:pPr lvl="1"/>
            <a:r>
              <a:rPr lang="en-US" dirty="0"/>
              <a:t>Second level</a:t>
            </a:r>
          </a:p>
          <a:p>
            <a:pPr lvl="2"/>
            <a:r>
              <a:rPr lang="en-US" dirty="0"/>
              <a:t>Third level</a:t>
            </a:r>
          </a:p>
        </p:txBody>
      </p:sp>
    </p:spTree>
    <p:custDataLst>
      <p:tags r:id="rId1"/>
    </p:custDataLst>
    <p:extLst>
      <p:ext uri="{BB962C8B-B14F-4D97-AF65-F5344CB8AC3E}">
        <p14:creationId xmlns:p14="http://schemas.microsoft.com/office/powerpoint/2010/main" val="95082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our Image/Four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8" name="Image Placeholder 1"/>
          <p:cNvSpPr>
            <a:spLocks noGrp="1"/>
          </p:cNvSpPr>
          <p:nvPr>
            <p:ph sz="half" idx="13" hasCustomPrompt="1"/>
          </p:nvPr>
        </p:nvSpPr>
        <p:spPr>
          <a:xfrm>
            <a:off x="476843" y="1825628"/>
            <a:ext cx="2875957" cy="899814"/>
          </a:xfrm>
        </p:spPr>
        <p:txBody>
          <a:bodyPr/>
          <a:lstStyle>
            <a:lvl1pPr marL="0" indent="0" algn="l">
              <a:buNone/>
              <a:defRPr/>
            </a:lvl1pPr>
            <a:lvl2pPr marL="457200" indent="0">
              <a:buNone/>
              <a:defRPr/>
            </a:lvl2pPr>
            <a:lvl3pPr marL="914400" indent="0">
              <a:buNone/>
              <a:defRPr/>
            </a:lvl3pPr>
          </a:lstStyle>
          <a:p>
            <a:pPr lvl="0"/>
            <a:r>
              <a:rPr lang="en-US" dirty="0"/>
              <a:t>Image 1</a:t>
            </a:r>
          </a:p>
        </p:txBody>
      </p:sp>
      <p:sp>
        <p:nvSpPr>
          <p:cNvPr id="9" name="Content Placeholder 1"/>
          <p:cNvSpPr>
            <a:spLocks noGrp="1"/>
          </p:cNvSpPr>
          <p:nvPr>
            <p:ph sz="half" idx="2" hasCustomPrompt="1"/>
          </p:nvPr>
        </p:nvSpPr>
        <p:spPr>
          <a:xfrm>
            <a:off x="3624200" y="1825625"/>
            <a:ext cx="8090957" cy="895515"/>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p>
          <a:p>
            <a:pPr lvl="1"/>
            <a:r>
              <a:rPr lang="en-US" dirty="0"/>
              <a:t>Second level</a:t>
            </a:r>
          </a:p>
        </p:txBody>
      </p:sp>
      <p:sp>
        <p:nvSpPr>
          <p:cNvPr id="10" name="Image Placeholder 2">
            <a:extLst>
              <a:ext uri="{FF2B5EF4-FFF2-40B4-BE49-F238E27FC236}">
                <a16:creationId xmlns:a16="http://schemas.microsoft.com/office/drawing/2014/main" id="{02C25FD2-E251-4DC4-8F30-3EDA9A61D7DC}"/>
              </a:ext>
            </a:extLst>
          </p:cNvPr>
          <p:cNvSpPr>
            <a:spLocks noGrp="1"/>
          </p:cNvSpPr>
          <p:nvPr>
            <p:ph sz="half" idx="14" hasCustomPrompt="1"/>
          </p:nvPr>
        </p:nvSpPr>
        <p:spPr>
          <a:xfrm>
            <a:off x="476843" y="2941438"/>
            <a:ext cx="2875957" cy="899814"/>
          </a:xfrm>
        </p:spPr>
        <p:txBody>
          <a:bodyPr/>
          <a:lstStyle>
            <a:lvl1pPr marL="0" indent="0" algn="l">
              <a:buNone/>
              <a:defRPr/>
            </a:lvl1pPr>
            <a:lvl2pPr marL="457200" indent="0">
              <a:buNone/>
              <a:defRPr/>
            </a:lvl2pPr>
            <a:lvl3pPr marL="914400" indent="0">
              <a:buNone/>
              <a:defRPr/>
            </a:lvl3pPr>
          </a:lstStyle>
          <a:p>
            <a:pPr lvl="0"/>
            <a:r>
              <a:rPr lang="en-US" dirty="0"/>
              <a:t>Image 2</a:t>
            </a:r>
          </a:p>
        </p:txBody>
      </p:sp>
      <p:sp>
        <p:nvSpPr>
          <p:cNvPr id="11" name="Content Placeholder 2">
            <a:extLst>
              <a:ext uri="{FF2B5EF4-FFF2-40B4-BE49-F238E27FC236}">
                <a16:creationId xmlns:a16="http://schemas.microsoft.com/office/drawing/2014/main" id="{6FFE322F-E595-4582-997C-0A06F238C8D3}"/>
              </a:ext>
            </a:extLst>
          </p:cNvPr>
          <p:cNvSpPr>
            <a:spLocks noGrp="1"/>
          </p:cNvSpPr>
          <p:nvPr>
            <p:ph sz="half" idx="15" hasCustomPrompt="1"/>
          </p:nvPr>
        </p:nvSpPr>
        <p:spPr>
          <a:xfrm>
            <a:off x="3624200" y="2941435"/>
            <a:ext cx="8090957" cy="895515"/>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p>
          <a:p>
            <a:pPr lvl="1"/>
            <a:r>
              <a:rPr lang="en-US" dirty="0"/>
              <a:t>Second level</a:t>
            </a:r>
          </a:p>
        </p:txBody>
      </p:sp>
      <p:sp>
        <p:nvSpPr>
          <p:cNvPr id="12" name="Image Placeholder 3">
            <a:extLst>
              <a:ext uri="{FF2B5EF4-FFF2-40B4-BE49-F238E27FC236}">
                <a16:creationId xmlns:a16="http://schemas.microsoft.com/office/drawing/2014/main" id="{647E63CA-E745-4DE2-B25A-D398F113EFA6}"/>
              </a:ext>
            </a:extLst>
          </p:cNvPr>
          <p:cNvSpPr>
            <a:spLocks noGrp="1"/>
          </p:cNvSpPr>
          <p:nvPr>
            <p:ph sz="half" idx="16" hasCustomPrompt="1"/>
          </p:nvPr>
        </p:nvSpPr>
        <p:spPr>
          <a:xfrm>
            <a:off x="480444" y="4065961"/>
            <a:ext cx="2875957" cy="899814"/>
          </a:xfrm>
        </p:spPr>
        <p:txBody>
          <a:bodyPr/>
          <a:lstStyle>
            <a:lvl1pPr marL="0" indent="0" algn="l">
              <a:buNone/>
              <a:defRPr/>
            </a:lvl1pPr>
            <a:lvl2pPr marL="457200" indent="0">
              <a:buNone/>
              <a:defRPr/>
            </a:lvl2pPr>
            <a:lvl3pPr marL="914400" indent="0">
              <a:buNone/>
              <a:defRPr/>
            </a:lvl3pPr>
          </a:lstStyle>
          <a:p>
            <a:pPr lvl="0"/>
            <a:r>
              <a:rPr lang="en-US" dirty="0"/>
              <a:t>Image 3</a:t>
            </a:r>
          </a:p>
        </p:txBody>
      </p:sp>
      <p:sp>
        <p:nvSpPr>
          <p:cNvPr id="13" name="Content Placeholder 3">
            <a:extLst>
              <a:ext uri="{FF2B5EF4-FFF2-40B4-BE49-F238E27FC236}">
                <a16:creationId xmlns:a16="http://schemas.microsoft.com/office/drawing/2014/main" id="{EFE66096-5B65-4DD6-9AD6-9E55675E34CD}"/>
              </a:ext>
            </a:extLst>
          </p:cNvPr>
          <p:cNvSpPr>
            <a:spLocks noGrp="1"/>
          </p:cNvSpPr>
          <p:nvPr>
            <p:ph sz="half" idx="17" hasCustomPrompt="1"/>
          </p:nvPr>
        </p:nvSpPr>
        <p:spPr>
          <a:xfrm>
            <a:off x="3627801" y="4065958"/>
            <a:ext cx="8090957" cy="895515"/>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p>
          <a:p>
            <a:pPr lvl="1"/>
            <a:r>
              <a:rPr lang="en-US" dirty="0"/>
              <a:t>Second level</a:t>
            </a:r>
          </a:p>
        </p:txBody>
      </p:sp>
      <p:sp>
        <p:nvSpPr>
          <p:cNvPr id="14" name="Image Placeholder 4">
            <a:extLst>
              <a:ext uri="{FF2B5EF4-FFF2-40B4-BE49-F238E27FC236}">
                <a16:creationId xmlns:a16="http://schemas.microsoft.com/office/drawing/2014/main" id="{765390A9-B975-43C8-86E6-45E636A649C5}"/>
              </a:ext>
            </a:extLst>
          </p:cNvPr>
          <p:cNvSpPr>
            <a:spLocks noGrp="1"/>
          </p:cNvSpPr>
          <p:nvPr>
            <p:ph sz="half" idx="18" hasCustomPrompt="1"/>
          </p:nvPr>
        </p:nvSpPr>
        <p:spPr>
          <a:xfrm>
            <a:off x="480444" y="5181771"/>
            <a:ext cx="2875957" cy="899814"/>
          </a:xfrm>
        </p:spPr>
        <p:txBody>
          <a:bodyPr/>
          <a:lstStyle>
            <a:lvl1pPr marL="0" indent="0" algn="l">
              <a:buNone/>
              <a:defRPr/>
            </a:lvl1pPr>
            <a:lvl2pPr marL="457200" indent="0">
              <a:buNone/>
              <a:defRPr/>
            </a:lvl2pPr>
            <a:lvl3pPr marL="914400" indent="0">
              <a:buNone/>
              <a:defRPr/>
            </a:lvl3pPr>
          </a:lstStyle>
          <a:p>
            <a:pPr lvl="0"/>
            <a:r>
              <a:rPr lang="en-US" dirty="0"/>
              <a:t>Image 4</a:t>
            </a:r>
          </a:p>
        </p:txBody>
      </p:sp>
      <p:sp>
        <p:nvSpPr>
          <p:cNvPr id="15" name="Content Placeholder 4">
            <a:extLst>
              <a:ext uri="{FF2B5EF4-FFF2-40B4-BE49-F238E27FC236}">
                <a16:creationId xmlns:a16="http://schemas.microsoft.com/office/drawing/2014/main" id="{04B6F74B-2775-4949-A70C-BCBBFE20C3A2}"/>
              </a:ext>
            </a:extLst>
          </p:cNvPr>
          <p:cNvSpPr>
            <a:spLocks noGrp="1"/>
          </p:cNvSpPr>
          <p:nvPr>
            <p:ph sz="half" idx="19" hasCustomPrompt="1"/>
          </p:nvPr>
        </p:nvSpPr>
        <p:spPr>
          <a:xfrm>
            <a:off x="3627801" y="5181768"/>
            <a:ext cx="8090957" cy="895515"/>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p>
          <a:p>
            <a:pPr lvl="1"/>
            <a:r>
              <a:rPr lang="en-US" dirty="0"/>
              <a:t>Second level</a:t>
            </a:r>
          </a:p>
        </p:txBody>
      </p:sp>
    </p:spTree>
    <p:custDataLst>
      <p:tags r:id="rId1"/>
    </p:custDataLst>
    <p:extLst>
      <p:ext uri="{BB962C8B-B14F-4D97-AF65-F5344CB8AC3E}">
        <p14:creationId xmlns:p14="http://schemas.microsoft.com/office/powerpoint/2010/main" val="26456741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Tree>
    <p:extLst>
      <p:ext uri="{BB962C8B-B14F-4D97-AF65-F5344CB8AC3E}">
        <p14:creationId xmlns:p14="http://schemas.microsoft.com/office/powerpoint/2010/main" val="3276133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3344969-1137-4EAF-AB8A-FDA4F62A617A}"/>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2" name="Title"/>
          <p:cNvSpPr>
            <a:spLocks noGrp="1"/>
          </p:cNvSpPr>
          <p:nvPr>
            <p:ph type="ctrTitle" hasCustomPrompt="1"/>
          </p:nvPr>
        </p:nvSpPr>
        <p:spPr>
          <a:xfrm>
            <a:off x="914400" y="1153123"/>
            <a:ext cx="10424160" cy="2387600"/>
          </a:xfrm>
        </p:spPr>
        <p:txBody>
          <a:bodyPr anchor="b"/>
          <a:lstStyle>
            <a:lvl1pPr algn="ctr">
              <a:defRPr sz="5400" baseline="0">
                <a:solidFill>
                  <a:schemeClr val="bg1"/>
                </a:solidFill>
              </a:defRPr>
            </a:lvl1pPr>
          </a:lstStyle>
          <a:p>
            <a:r>
              <a:rPr lang="en-US" dirty="0"/>
              <a:t>Unit XX</a:t>
            </a:r>
          </a:p>
        </p:txBody>
      </p:sp>
      <p:sp>
        <p:nvSpPr>
          <p:cNvPr id="3" name="Subtitle 2"/>
          <p:cNvSpPr>
            <a:spLocks noGrp="1"/>
          </p:cNvSpPr>
          <p:nvPr>
            <p:ph type="subTitle" idx="1" hasCustomPrompt="1"/>
          </p:nvPr>
        </p:nvSpPr>
        <p:spPr>
          <a:xfrm>
            <a:off x="914400" y="3809720"/>
            <a:ext cx="10424160" cy="1424930"/>
          </a:xfrm>
          <a:noFill/>
        </p:spPr>
        <p:txBody>
          <a:bodyPr anchor="t"/>
          <a:lstStyle>
            <a:lvl1pPr marL="0" indent="0" algn="ctr">
              <a:lnSpc>
                <a:spcPct val="100000"/>
              </a:lnSpc>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Add Unit’s Title Here</a:t>
            </a:r>
          </a:p>
        </p:txBody>
      </p:sp>
      <p:pic>
        <p:nvPicPr>
          <p:cNvPr id="17" name="Picture 16">
            <a:extLst>
              <a:ext uri="{FF2B5EF4-FFF2-40B4-BE49-F238E27FC236}">
                <a16:creationId xmlns:a16="http://schemas.microsoft.com/office/drawing/2014/main" id="{EAF0C6CA-9F2E-439D-8A9B-5B8BD35A9360}"/>
              </a:ext>
              <a:ext uri="{C183D7F6-B498-43B3-948B-1728B52AA6E4}">
                <adec:decorative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83087" y="6223885"/>
            <a:ext cx="1820281" cy="610675"/>
          </a:xfrm>
          <a:prstGeom prst="rect">
            <a:avLst/>
          </a:prstGeom>
        </p:spPr>
      </p:pic>
      <p:sp>
        <p:nvSpPr>
          <p:cNvPr id="15" name="Slide Number Placeholder 5">
            <a:extLst>
              <a:ext uri="{FF2B5EF4-FFF2-40B4-BE49-F238E27FC236}">
                <a16:creationId xmlns:a16="http://schemas.microsoft.com/office/drawing/2014/main" id="{8D6FEA2F-362B-4EAB-BFA4-233A863C0DE7}"/>
              </a:ext>
            </a:extLst>
          </p:cNvPr>
          <p:cNvSpPr txBox="1">
            <a:spLocks/>
          </p:cNvSpPr>
          <p:nvPr userDrawn="1"/>
        </p:nvSpPr>
        <p:spPr>
          <a:xfrm>
            <a:off x="11082189" y="6449054"/>
            <a:ext cx="734291" cy="365760"/>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kern="1200">
                <a:solidFill>
                  <a:schemeClr val="tx1">
                    <a:tint val="75000"/>
                  </a:schemeClr>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fld id="{963FCBED-9BC8-44C8-B578-C394BC67F972}" type="slidenum">
              <a:rPr lang="en-US" sz="1100" smtClean="0">
                <a:solidFill>
                  <a:schemeClr val="bg1"/>
                </a:solidFill>
                <a:latin typeface="+mn-lt"/>
              </a:rPr>
              <a:pPr/>
              <a:t>‹#›</a:t>
            </a:fld>
            <a:endParaRPr lang="en-US" sz="1100" dirty="0">
              <a:solidFill>
                <a:schemeClr val="bg1"/>
              </a:solidFill>
              <a:latin typeface="+mn-lt"/>
            </a:endParaRPr>
          </a:p>
        </p:txBody>
      </p:sp>
      <p:sp>
        <p:nvSpPr>
          <p:cNvPr id="11" name="Copyright">
            <a:extLst>
              <a:ext uri="{FF2B5EF4-FFF2-40B4-BE49-F238E27FC236}">
                <a16:creationId xmlns:a16="http://schemas.microsoft.com/office/drawing/2014/main" id="{09216FC3-84E9-4B73-9DA8-CF771043770B}"/>
              </a:ext>
              <a:ext uri="{C183D7F6-B498-43B3-948B-1728B52AA6E4}">
                <adec:decorative xmlns:adec="http://schemas.microsoft.com/office/drawing/2017/decorative" val="0"/>
              </a:ext>
            </a:extLst>
          </p:cNvPr>
          <p:cNvSpPr txBox="1"/>
          <p:nvPr userDrawn="1"/>
        </p:nvSpPr>
        <p:spPr>
          <a:xfrm>
            <a:off x="2103120" y="6314136"/>
            <a:ext cx="8961120" cy="457200"/>
          </a:xfrm>
          <a:prstGeom prst="rect">
            <a:avLst/>
          </a:prstGeom>
          <a:noFill/>
        </p:spPr>
        <p:txBody>
          <a:bodyPr wrap="square" rtlCol="0">
            <a:spAutoFit/>
          </a:bodyPr>
          <a:lstStyle/>
          <a:p>
            <a:r>
              <a:rPr lang="en-US" sz="1100" kern="1200" dirty="0">
                <a:solidFill>
                  <a:schemeClr val="bg1"/>
                </a:solidFill>
                <a:latin typeface="+mn-lt"/>
                <a:ea typeface="+mn-ea"/>
                <a:cs typeface="+mn-cs"/>
              </a:rPr>
              <a:t>[Author Name], [Book Title], [#] Edition. © [Insert Year] Cengage. All Rights Reserved. May not be scanned, copied or duplicated, or posted to a publicly accessible website, in whole or in part.</a:t>
            </a:r>
          </a:p>
        </p:txBody>
      </p:sp>
    </p:spTree>
    <p:custDataLst>
      <p:tags r:id="rId1"/>
    </p:custDataLst>
    <p:extLst>
      <p:ext uri="{BB962C8B-B14F-4D97-AF65-F5344CB8AC3E}">
        <p14:creationId xmlns:p14="http://schemas.microsoft.com/office/powerpoint/2010/main" val="803553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3" name="Content Placeholder"/>
          <p:cNvSpPr>
            <a:spLocks noGrp="1"/>
          </p:cNvSpPr>
          <p:nvPr>
            <p:ph idx="1" hasCustomPrompt="1"/>
          </p:nvPr>
        </p:nvSpPr>
        <p:spPr/>
        <p:txBody>
          <a:bodyPr/>
          <a:lstStyle>
            <a:lvl1pPr>
              <a:spcAft>
                <a:spcPts val="800"/>
              </a:spcAft>
              <a:defRPr sz="2000"/>
            </a:lvl1pPr>
            <a:lvl2pPr>
              <a:spcAft>
                <a:spcPts val="800"/>
              </a:spcAft>
              <a:defRPr sz="2000" b="0"/>
            </a:lvl2pPr>
            <a:lvl3pPr>
              <a:spcAft>
                <a:spcPts val="800"/>
              </a:spcAft>
              <a:defRPr sz="2000" b="0"/>
            </a:lvl3pPr>
            <a:lvl4pPr marL="1371600" marR="0" indent="0" algn="l" defTabSz="914400" rtl="0" eaLnBrk="1" fontAlgn="auto" latinLnBrk="0" hangingPunct="1">
              <a:lnSpc>
                <a:spcPct val="90000"/>
              </a:lnSpc>
              <a:spcBef>
                <a:spcPts val="500"/>
              </a:spcBef>
              <a:spcAft>
                <a:spcPts val="0"/>
              </a:spcAft>
              <a:buClrTx/>
              <a:buSzPct val="100000"/>
              <a:buFont typeface="Arial" panose="020B0604020202020204" pitchFamily="34" charset="0"/>
              <a:buNone/>
              <a:tabLst/>
              <a:defRPr sz="2000"/>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Tree>
    <p:custDataLst>
      <p:tags r:id="rId1"/>
    </p:custDataLst>
    <p:extLst>
      <p:ext uri="{BB962C8B-B14F-4D97-AF65-F5344CB8AC3E}">
        <p14:creationId xmlns:p14="http://schemas.microsoft.com/office/powerpoint/2010/main" val="3066196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3" name="Content Placeholder Left"/>
          <p:cNvSpPr>
            <a:spLocks noGrp="1"/>
          </p:cNvSpPr>
          <p:nvPr>
            <p:ph sz="half" idx="1" hasCustomPrompt="1"/>
          </p:nvPr>
        </p:nvSpPr>
        <p:spPr>
          <a:xfrm>
            <a:off x="476843" y="1825625"/>
            <a:ext cx="5542957" cy="4351338"/>
          </a:xfrm>
        </p:spPr>
        <p:txBody>
          <a:bodyPr/>
          <a:lstStyle>
            <a:lvl1pPr>
              <a:spcAft>
                <a:spcPts val="800"/>
              </a:spcAft>
              <a:defRPr sz="2400"/>
            </a:lvl1pPr>
            <a:lvl2pPr>
              <a:spcAft>
                <a:spcPts val="800"/>
              </a:spcAft>
              <a:defRPr sz="2400" b="0"/>
            </a:lvl2pPr>
            <a:lvl3pPr>
              <a:spcAft>
                <a:spcPts val="800"/>
              </a:spcAft>
              <a:defRPr sz="2400" b="0"/>
            </a:lvl3pPr>
            <a:lvl4pPr marL="1714500" marR="0"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
        <p:nvSpPr>
          <p:cNvPr id="4" name="Content Placeholder Right">
            <a:extLst>
              <a:ext uri="{C183D7F6-B498-43B3-948B-1728B52AA6E4}">
                <adec:decorative xmlns:adec="http://schemas.microsoft.com/office/drawing/2017/decorative" val="1"/>
              </a:ext>
            </a:extLst>
          </p:cNvPr>
          <p:cNvSpPr>
            <a:spLocks noGrp="1"/>
          </p:cNvSpPr>
          <p:nvPr>
            <p:ph sz="half" idx="2" hasCustomPrompt="1"/>
          </p:nvPr>
        </p:nvSpPr>
        <p:spPr>
          <a:xfrm>
            <a:off x="6172200" y="1825625"/>
            <a:ext cx="5542956" cy="4351338"/>
          </a:xfrm>
        </p:spPr>
        <p:txBody>
          <a:bodyPr/>
          <a:lstStyle>
            <a:lvl1pPr>
              <a:spcAft>
                <a:spcPts val="800"/>
              </a:spcAft>
              <a:defRPr sz="2400"/>
            </a:lvl1pPr>
            <a:lvl2pPr>
              <a:spcAft>
                <a:spcPts val="800"/>
              </a:spcAft>
              <a:defRPr sz="2400" b="0"/>
            </a:lvl2pPr>
            <a:lvl3pPr>
              <a:spcAft>
                <a:spcPts val="800"/>
              </a:spcAft>
              <a:defRPr sz="2400" b="0"/>
            </a:lvl3pPr>
            <a:lvl4pPr marL="1714500" marR="0"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Tree>
    <p:custDataLst>
      <p:tags r:id="rId1"/>
    </p:custDataLst>
    <p:extLst>
      <p:ext uri="{BB962C8B-B14F-4D97-AF65-F5344CB8AC3E}">
        <p14:creationId xmlns:p14="http://schemas.microsoft.com/office/powerpoint/2010/main" val="834274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3" name="Content Placeholder Left"/>
          <p:cNvSpPr>
            <a:spLocks noGrp="1"/>
          </p:cNvSpPr>
          <p:nvPr>
            <p:ph sz="half" idx="1" hasCustomPrompt="1"/>
          </p:nvPr>
        </p:nvSpPr>
        <p:spPr>
          <a:xfrm>
            <a:off x="476844" y="1825625"/>
            <a:ext cx="3344530" cy="4351338"/>
          </a:xfrm>
        </p:spPr>
        <p:txBody>
          <a:bodyPr/>
          <a:lstStyle>
            <a:lvl1pPr>
              <a:spcAft>
                <a:spcPts val="800"/>
              </a:spcAft>
              <a:defRPr sz="2400"/>
            </a:lvl1pPr>
            <a:lvl2pPr>
              <a:spcAft>
                <a:spcPts val="800"/>
              </a:spcAft>
              <a:defRPr sz="2400" b="0"/>
            </a:lvl2pPr>
            <a:lvl3pPr>
              <a:spcAft>
                <a:spcPts val="800"/>
              </a:spcAft>
              <a:defRPr sz="2400" b="0"/>
            </a:lvl3pPr>
            <a:lvl4pPr marL="1714500" marR="0"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
        <p:nvSpPr>
          <p:cNvPr id="5" name="Content Placeholder Middle">
            <a:extLst>
              <a:ext uri="{FF2B5EF4-FFF2-40B4-BE49-F238E27FC236}">
                <a16:creationId xmlns:a16="http://schemas.microsoft.com/office/drawing/2014/main" id="{1D13BCCE-AB68-426C-9401-BABA201385F3}"/>
              </a:ext>
            </a:extLst>
          </p:cNvPr>
          <p:cNvSpPr>
            <a:spLocks noGrp="1"/>
          </p:cNvSpPr>
          <p:nvPr>
            <p:ph sz="half" idx="10" hasCustomPrompt="1"/>
          </p:nvPr>
        </p:nvSpPr>
        <p:spPr>
          <a:xfrm>
            <a:off x="4423735" y="1829037"/>
            <a:ext cx="3344530" cy="4351338"/>
          </a:xfrm>
        </p:spPr>
        <p:txBody>
          <a:bodyPr/>
          <a:lstStyle>
            <a:lvl1pPr>
              <a:spcAft>
                <a:spcPts val="800"/>
              </a:spcAft>
              <a:defRPr sz="2400"/>
            </a:lvl1pPr>
            <a:lvl2pPr>
              <a:spcAft>
                <a:spcPts val="800"/>
              </a:spcAft>
              <a:defRPr sz="2400" b="0"/>
            </a:lvl2pPr>
            <a:lvl3pPr>
              <a:spcAft>
                <a:spcPts val="800"/>
              </a:spcAft>
              <a:defRPr sz="2400" b="0"/>
            </a:lvl3pPr>
            <a:lvl4pPr marL="1714500" marR="0"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
        <p:nvSpPr>
          <p:cNvPr id="4" name="Content Placeholder Right"/>
          <p:cNvSpPr>
            <a:spLocks noGrp="1"/>
          </p:cNvSpPr>
          <p:nvPr>
            <p:ph sz="half" idx="2" hasCustomPrompt="1"/>
          </p:nvPr>
        </p:nvSpPr>
        <p:spPr>
          <a:xfrm>
            <a:off x="8370626" y="1825625"/>
            <a:ext cx="3344530" cy="4351338"/>
          </a:xfrm>
        </p:spPr>
        <p:txBody>
          <a:bodyPr/>
          <a:lstStyle>
            <a:lvl1pPr>
              <a:spcAft>
                <a:spcPts val="800"/>
              </a:spcAft>
              <a:defRPr sz="2400"/>
            </a:lvl1pPr>
            <a:lvl2pPr>
              <a:spcAft>
                <a:spcPts val="800"/>
              </a:spcAft>
              <a:defRPr sz="2400" b="0"/>
            </a:lvl2pPr>
            <a:lvl3pPr>
              <a:spcAft>
                <a:spcPts val="800"/>
              </a:spcAft>
              <a:defRPr sz="2400" b="0"/>
            </a:lvl3pPr>
            <a:lvl4pPr marL="1714500" marR="0"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a:p>
            <a:pPr lvl="2"/>
            <a:endParaRPr lang="en-US" dirty="0"/>
          </a:p>
        </p:txBody>
      </p:sp>
    </p:spTree>
    <p:custDataLst>
      <p:tags r:id="rId1"/>
    </p:custDataLst>
    <p:extLst>
      <p:ext uri="{BB962C8B-B14F-4D97-AF65-F5344CB8AC3E}">
        <p14:creationId xmlns:p14="http://schemas.microsoft.com/office/powerpoint/2010/main" val="1489189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Subtitle">
    <p:spTree>
      <p:nvGrpSpPr>
        <p:cNvPr id="1" name=""/>
        <p:cNvGrpSpPr/>
        <p:nvPr/>
      </p:nvGrpSpPr>
      <p:grpSpPr>
        <a:xfrm>
          <a:off x="0" y="0"/>
          <a:ext cx="0" cy="0"/>
          <a:chOff x="0" y="0"/>
          <a:chExt cx="0" cy="0"/>
        </a:xfrm>
      </p:grpSpPr>
      <p:sp>
        <p:nvSpPr>
          <p:cNvPr id="8" name="Title"/>
          <p:cNvSpPr>
            <a:spLocks noGrp="1"/>
          </p:cNvSpPr>
          <p:nvPr>
            <p:ph type="title" hasCustomPrompt="1"/>
          </p:nvPr>
        </p:nvSpPr>
        <p:spPr/>
        <p:txBody>
          <a:bodyPr/>
          <a:lstStyle>
            <a:lvl1pPr>
              <a:defRPr/>
            </a:lvl1pPr>
          </a:lstStyle>
          <a:p>
            <a:r>
              <a:rPr lang="en-US" dirty="0"/>
              <a:t>Slide Title</a:t>
            </a:r>
          </a:p>
        </p:txBody>
      </p:sp>
      <p:sp>
        <p:nvSpPr>
          <p:cNvPr id="3" name="Subtitle"/>
          <p:cNvSpPr>
            <a:spLocks noGrp="1"/>
          </p:cNvSpPr>
          <p:nvPr>
            <p:ph sz="half" idx="1" hasCustomPrompt="1"/>
          </p:nvPr>
        </p:nvSpPr>
        <p:spPr>
          <a:xfrm>
            <a:off x="476843" y="1887674"/>
            <a:ext cx="11241915" cy="691143"/>
          </a:xfrm>
        </p:spPr>
        <p:txBody>
          <a:bodyPr/>
          <a:lstStyle>
            <a:lvl1pPr marL="0" indent="0">
              <a:buNone/>
              <a:defRPr sz="2800" b="1"/>
            </a:lvl1pPr>
            <a:lvl2pPr>
              <a:defRPr sz="2800" b="0"/>
            </a:lvl2pPr>
            <a:lvl3pPr>
              <a:defRPr sz="2400" b="0"/>
            </a:lvl3pPr>
          </a:lstStyle>
          <a:p>
            <a:pPr lvl="0"/>
            <a:r>
              <a:rPr lang="en-US" dirty="0"/>
              <a:t>Click to add subtitle</a:t>
            </a:r>
          </a:p>
        </p:txBody>
      </p:sp>
      <p:sp>
        <p:nvSpPr>
          <p:cNvPr id="4" name="Content Placeholder"/>
          <p:cNvSpPr>
            <a:spLocks noGrp="1"/>
          </p:cNvSpPr>
          <p:nvPr>
            <p:ph sz="half" idx="2" hasCustomPrompt="1"/>
          </p:nvPr>
        </p:nvSpPr>
        <p:spPr>
          <a:xfrm>
            <a:off x="476843" y="2677888"/>
            <a:ext cx="11241915" cy="2621900"/>
          </a:xfrm>
        </p:spPr>
        <p:txBody>
          <a:bodyPr/>
          <a:lstStyle>
            <a:lvl1pPr>
              <a:spcAft>
                <a:spcPts val="800"/>
              </a:spcAft>
              <a:defRPr sz="2400" b="0"/>
            </a:lvl1pPr>
            <a:lvl2pPr>
              <a:spcAft>
                <a:spcPts val="800"/>
              </a:spcAft>
              <a:defRPr sz="2400" b="0"/>
            </a:lvl2pPr>
            <a:lvl3pPr>
              <a:spcAft>
                <a:spcPts val="800"/>
              </a:spcAft>
              <a:defRPr sz="2400" b="0"/>
            </a:lvl3pPr>
            <a:lvl4pPr marL="1371600" marR="0" indent="0" algn="l" defTabSz="914400" rtl="0" eaLnBrk="1" fontAlgn="auto" latinLnBrk="0" hangingPunct="1">
              <a:lnSpc>
                <a:spcPct val="90000"/>
              </a:lnSpc>
              <a:spcBef>
                <a:spcPts val="500"/>
              </a:spcBef>
              <a:spcAft>
                <a:spcPts val="0"/>
              </a:spcAft>
              <a:buClrTx/>
              <a:buSzPct val="100000"/>
              <a:buFont typeface="Arial" panose="020B0604020202020204" pitchFamily="34" charset="0"/>
              <a:buNone/>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
        <p:nvSpPr>
          <p:cNvPr id="10" name="Content Placeholder Bottom"/>
          <p:cNvSpPr>
            <a:spLocks noGrp="1"/>
          </p:cNvSpPr>
          <p:nvPr>
            <p:ph type="body" sz="quarter" idx="13" hasCustomPrompt="1"/>
          </p:nvPr>
        </p:nvSpPr>
        <p:spPr>
          <a:xfrm>
            <a:off x="476844" y="5395327"/>
            <a:ext cx="11241914" cy="951787"/>
          </a:xfrm>
        </p:spPr>
        <p:txBody>
          <a:bodyPr/>
          <a:lstStyle>
            <a:lvl1pPr marL="112713" indent="-112713">
              <a:defRPr sz="900" b="0"/>
            </a:lvl1pPr>
            <a:lvl2pPr marL="336550" indent="-112713">
              <a:defRPr sz="900" b="0"/>
            </a:lvl2pPr>
            <a:lvl3pPr marL="685800" indent="-168275">
              <a:defRPr sz="900" b="0"/>
            </a:lvl3pPr>
            <a:lvl4pPr>
              <a:defRPr sz="900" b="0"/>
            </a:lvl4pPr>
            <a:lvl5pPr>
              <a:defRPr sz="900" b="0"/>
            </a:lvl5pPr>
          </a:lstStyle>
          <a:p>
            <a:pPr lvl="0"/>
            <a:r>
              <a:rPr lang="en-US" dirty="0"/>
              <a:t>Click to edit Master text styles</a:t>
            </a:r>
          </a:p>
          <a:p>
            <a:pPr lvl="1"/>
            <a:r>
              <a:rPr lang="en-US" dirty="0"/>
              <a:t>Second level</a:t>
            </a:r>
          </a:p>
          <a:p>
            <a:pPr lvl="2"/>
            <a:r>
              <a:rPr lang="en-US" dirty="0"/>
              <a:t>Third level</a:t>
            </a:r>
          </a:p>
        </p:txBody>
      </p:sp>
    </p:spTree>
    <p:custDataLst>
      <p:tags r:id="rId1"/>
    </p:custDataLst>
    <p:extLst>
      <p:ext uri="{BB962C8B-B14F-4D97-AF65-F5344CB8AC3E}">
        <p14:creationId xmlns:p14="http://schemas.microsoft.com/office/powerpoint/2010/main" val="2380733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Subtitle/Images">
    <p:spTree>
      <p:nvGrpSpPr>
        <p:cNvPr id="1" name=""/>
        <p:cNvGrpSpPr/>
        <p:nvPr/>
      </p:nvGrpSpPr>
      <p:grpSpPr>
        <a:xfrm>
          <a:off x="0" y="0"/>
          <a:ext cx="0" cy="0"/>
          <a:chOff x="0" y="0"/>
          <a:chExt cx="0" cy="0"/>
        </a:xfrm>
      </p:grpSpPr>
      <p:sp>
        <p:nvSpPr>
          <p:cNvPr id="8" name="Title"/>
          <p:cNvSpPr>
            <a:spLocks noGrp="1"/>
          </p:cNvSpPr>
          <p:nvPr>
            <p:ph type="title" hasCustomPrompt="1"/>
          </p:nvPr>
        </p:nvSpPr>
        <p:spPr>
          <a:xfrm>
            <a:off x="476843" y="475488"/>
            <a:ext cx="11241915" cy="1071533"/>
          </a:xfrm>
        </p:spPr>
        <p:txBody>
          <a:bodyPr/>
          <a:lstStyle>
            <a:lvl1pPr>
              <a:defRPr/>
            </a:lvl1pPr>
          </a:lstStyle>
          <a:p>
            <a:r>
              <a:rPr lang="en-US" dirty="0"/>
              <a:t>Slide Title</a:t>
            </a:r>
          </a:p>
        </p:txBody>
      </p:sp>
      <p:sp>
        <p:nvSpPr>
          <p:cNvPr id="3" name="Subtitle"/>
          <p:cNvSpPr>
            <a:spLocks noGrp="1"/>
          </p:cNvSpPr>
          <p:nvPr>
            <p:ph sz="half" idx="1" hasCustomPrompt="1"/>
          </p:nvPr>
        </p:nvSpPr>
        <p:spPr>
          <a:xfrm>
            <a:off x="476843" y="1857694"/>
            <a:ext cx="11241915" cy="691143"/>
          </a:xfrm>
        </p:spPr>
        <p:txBody>
          <a:bodyPr/>
          <a:lstStyle>
            <a:lvl1pPr marL="0" indent="0">
              <a:buNone/>
              <a:defRPr sz="2800" b="1"/>
            </a:lvl1pPr>
            <a:lvl2pPr>
              <a:defRPr sz="2800" b="0"/>
            </a:lvl2pPr>
            <a:lvl3pPr>
              <a:defRPr sz="2400" b="0"/>
            </a:lvl3pPr>
          </a:lstStyle>
          <a:p>
            <a:pPr lvl="0"/>
            <a:r>
              <a:rPr lang="en-US" dirty="0"/>
              <a:t>Click to add subtitle</a:t>
            </a:r>
          </a:p>
        </p:txBody>
      </p:sp>
      <p:sp>
        <p:nvSpPr>
          <p:cNvPr id="4" name="Content Placeholder"/>
          <p:cNvSpPr>
            <a:spLocks noGrp="1"/>
          </p:cNvSpPr>
          <p:nvPr>
            <p:ph sz="half" idx="2" hasCustomPrompt="1"/>
          </p:nvPr>
        </p:nvSpPr>
        <p:spPr>
          <a:xfrm>
            <a:off x="476843" y="2677888"/>
            <a:ext cx="11241915" cy="1505492"/>
          </a:xfrm>
        </p:spPr>
        <p:txBody>
          <a:bodyPr/>
          <a:lstStyle>
            <a:lvl1pPr>
              <a:spcAft>
                <a:spcPts val="800"/>
              </a:spcAft>
              <a:defRPr sz="2400" b="0"/>
            </a:lvl1pPr>
            <a:lvl2pPr>
              <a:spcAft>
                <a:spcPts val="800"/>
              </a:spcAft>
              <a:defRPr sz="2400" b="0"/>
            </a:lvl2pPr>
            <a:lvl3pPr>
              <a:spcAft>
                <a:spcPts val="800"/>
              </a:spcAft>
              <a:defRPr sz="2400" b="0"/>
            </a:lvl3pPr>
          </a:lstStyle>
          <a:p>
            <a:pPr lvl="0"/>
            <a:r>
              <a:rPr lang="en-US" dirty="0"/>
              <a:t>First Level</a:t>
            </a:r>
          </a:p>
          <a:p>
            <a:pPr lvl="1"/>
            <a:r>
              <a:rPr lang="en-US" dirty="0"/>
              <a:t>Second level</a:t>
            </a:r>
          </a:p>
          <a:p>
            <a:pPr lvl="2"/>
            <a:r>
              <a:rPr lang="en-US" dirty="0"/>
              <a:t>Third level</a:t>
            </a:r>
          </a:p>
        </p:txBody>
      </p:sp>
      <p:sp>
        <p:nvSpPr>
          <p:cNvPr id="6" name="Content Placeholder 1">
            <a:extLst>
              <a:ext uri="{FF2B5EF4-FFF2-40B4-BE49-F238E27FC236}">
                <a16:creationId xmlns:a16="http://schemas.microsoft.com/office/drawing/2014/main" id="{B7E0CC24-A3CA-45F3-BF2B-B8EB09000563}"/>
              </a:ext>
            </a:extLst>
          </p:cNvPr>
          <p:cNvSpPr>
            <a:spLocks noGrp="1"/>
          </p:cNvSpPr>
          <p:nvPr>
            <p:ph idx="10" hasCustomPrompt="1"/>
          </p:nvPr>
        </p:nvSpPr>
        <p:spPr>
          <a:xfrm>
            <a:off x="476844" y="4310385"/>
            <a:ext cx="2563240" cy="2024480"/>
          </a:xfrm>
        </p:spPr>
        <p:txBody>
          <a:bodyPr/>
          <a:lstStyle>
            <a:lvl1pPr marL="0" indent="0" algn="ctr">
              <a:buNone/>
              <a:defRPr/>
            </a:lvl1pPr>
          </a:lstStyle>
          <a:p>
            <a:pPr lvl="0"/>
            <a:r>
              <a:rPr lang="en-US" dirty="0"/>
              <a:t>Insert here 1</a:t>
            </a:r>
          </a:p>
        </p:txBody>
      </p:sp>
      <p:sp>
        <p:nvSpPr>
          <p:cNvPr id="7" name="Content Placeholder 2">
            <a:extLst>
              <a:ext uri="{FF2B5EF4-FFF2-40B4-BE49-F238E27FC236}">
                <a16:creationId xmlns:a16="http://schemas.microsoft.com/office/drawing/2014/main" id="{0065DFA3-2F0A-45C7-8124-3D672EB9205A}"/>
              </a:ext>
            </a:extLst>
          </p:cNvPr>
          <p:cNvSpPr>
            <a:spLocks noGrp="1"/>
          </p:cNvSpPr>
          <p:nvPr>
            <p:ph idx="11" hasCustomPrompt="1"/>
          </p:nvPr>
        </p:nvSpPr>
        <p:spPr>
          <a:xfrm>
            <a:off x="3382488" y="4310385"/>
            <a:ext cx="2563240" cy="2024480"/>
          </a:xfrm>
        </p:spPr>
        <p:txBody>
          <a:bodyPr/>
          <a:lstStyle>
            <a:lvl1pPr marL="0" indent="0" algn="ctr">
              <a:buNone/>
              <a:defRPr/>
            </a:lvl1pPr>
          </a:lstStyle>
          <a:p>
            <a:pPr lvl="0"/>
            <a:r>
              <a:rPr lang="en-US" dirty="0"/>
              <a:t>Insert here 2</a:t>
            </a:r>
          </a:p>
        </p:txBody>
      </p:sp>
      <p:sp>
        <p:nvSpPr>
          <p:cNvPr id="9" name="Content Placeholder 3">
            <a:extLst>
              <a:ext uri="{FF2B5EF4-FFF2-40B4-BE49-F238E27FC236}">
                <a16:creationId xmlns:a16="http://schemas.microsoft.com/office/drawing/2014/main" id="{5EAAA4B2-2F70-4899-9014-89954C200D50}"/>
              </a:ext>
            </a:extLst>
          </p:cNvPr>
          <p:cNvSpPr>
            <a:spLocks noGrp="1"/>
          </p:cNvSpPr>
          <p:nvPr>
            <p:ph idx="13" hasCustomPrompt="1"/>
          </p:nvPr>
        </p:nvSpPr>
        <p:spPr>
          <a:xfrm>
            <a:off x="6281896" y="4319291"/>
            <a:ext cx="2563240" cy="2024480"/>
          </a:xfrm>
        </p:spPr>
        <p:txBody>
          <a:bodyPr/>
          <a:lstStyle>
            <a:lvl1pPr marL="0" indent="0" algn="ctr">
              <a:buNone/>
              <a:defRPr/>
            </a:lvl1pPr>
          </a:lstStyle>
          <a:p>
            <a:pPr lvl="0"/>
            <a:r>
              <a:rPr lang="en-US" dirty="0"/>
              <a:t>Insert here 3</a:t>
            </a:r>
          </a:p>
        </p:txBody>
      </p:sp>
      <p:sp>
        <p:nvSpPr>
          <p:cNvPr id="11" name="Content Placeholder 4">
            <a:extLst>
              <a:ext uri="{FF2B5EF4-FFF2-40B4-BE49-F238E27FC236}">
                <a16:creationId xmlns:a16="http://schemas.microsoft.com/office/drawing/2014/main" id="{138B1A98-C967-4B94-B1F7-E158393317F4}"/>
              </a:ext>
            </a:extLst>
          </p:cNvPr>
          <p:cNvSpPr>
            <a:spLocks noGrp="1"/>
          </p:cNvSpPr>
          <p:nvPr>
            <p:ph idx="15" hasCustomPrompt="1"/>
          </p:nvPr>
        </p:nvSpPr>
        <p:spPr>
          <a:xfrm>
            <a:off x="9151916" y="4319291"/>
            <a:ext cx="2563240" cy="2024480"/>
          </a:xfrm>
        </p:spPr>
        <p:txBody>
          <a:bodyPr/>
          <a:lstStyle>
            <a:lvl1pPr marL="0" indent="0" algn="ctr">
              <a:buNone/>
              <a:defRPr/>
            </a:lvl1pPr>
          </a:lstStyle>
          <a:p>
            <a:pPr lvl="0"/>
            <a:r>
              <a:rPr lang="en-US" dirty="0"/>
              <a:t>Insert here 4</a:t>
            </a:r>
          </a:p>
        </p:txBody>
      </p:sp>
    </p:spTree>
    <p:custDataLst>
      <p:tags r:id="rId1"/>
    </p:custDataLst>
    <p:extLst>
      <p:ext uri="{BB962C8B-B14F-4D97-AF65-F5344CB8AC3E}">
        <p14:creationId xmlns:p14="http://schemas.microsoft.com/office/powerpoint/2010/main" val="3888260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ulti Image/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3" name="Content Placeholder 1"/>
          <p:cNvSpPr>
            <a:spLocks noGrp="1"/>
          </p:cNvSpPr>
          <p:nvPr>
            <p:ph idx="1" hasCustomPrompt="1"/>
          </p:nvPr>
        </p:nvSpPr>
        <p:spPr>
          <a:xfrm>
            <a:off x="476844" y="1944375"/>
            <a:ext cx="2563240" cy="2024480"/>
          </a:xfrm>
        </p:spPr>
        <p:txBody>
          <a:bodyPr/>
          <a:lstStyle>
            <a:lvl1pPr marL="0" indent="0" algn="ctr">
              <a:buNone/>
              <a:defRPr/>
            </a:lvl1pPr>
          </a:lstStyle>
          <a:p>
            <a:pPr lvl="0"/>
            <a:r>
              <a:rPr lang="en-US" dirty="0"/>
              <a:t>Insert here 1</a:t>
            </a:r>
          </a:p>
        </p:txBody>
      </p:sp>
      <p:sp>
        <p:nvSpPr>
          <p:cNvPr id="15" name="Content Placeholder 2">
            <a:extLst>
              <a:ext uri="{FF2B5EF4-FFF2-40B4-BE49-F238E27FC236}">
                <a16:creationId xmlns:a16="http://schemas.microsoft.com/office/drawing/2014/main" id="{A951D41C-52EA-4F3C-BC8E-A9309F4EB627}"/>
              </a:ext>
            </a:extLst>
          </p:cNvPr>
          <p:cNvSpPr>
            <a:spLocks noGrp="1"/>
          </p:cNvSpPr>
          <p:nvPr>
            <p:ph idx="11" hasCustomPrompt="1"/>
          </p:nvPr>
        </p:nvSpPr>
        <p:spPr>
          <a:xfrm>
            <a:off x="3382488" y="1944375"/>
            <a:ext cx="2563240" cy="2024480"/>
          </a:xfrm>
        </p:spPr>
        <p:txBody>
          <a:bodyPr/>
          <a:lstStyle>
            <a:lvl1pPr marL="0" indent="0" algn="ctr">
              <a:buNone/>
              <a:defRPr/>
            </a:lvl1pPr>
          </a:lstStyle>
          <a:p>
            <a:pPr lvl="0"/>
            <a:r>
              <a:rPr lang="en-US" dirty="0"/>
              <a:t>Insert here 2</a:t>
            </a:r>
          </a:p>
        </p:txBody>
      </p:sp>
      <p:sp>
        <p:nvSpPr>
          <p:cNvPr id="17" name="Content Placeholder 3">
            <a:extLst>
              <a:ext uri="{FF2B5EF4-FFF2-40B4-BE49-F238E27FC236}">
                <a16:creationId xmlns:a16="http://schemas.microsoft.com/office/drawing/2014/main" id="{1CD2ACDE-E8DF-4B19-9DBB-017510EECF31}"/>
              </a:ext>
            </a:extLst>
          </p:cNvPr>
          <p:cNvSpPr>
            <a:spLocks noGrp="1"/>
          </p:cNvSpPr>
          <p:nvPr>
            <p:ph idx="13" hasCustomPrompt="1"/>
          </p:nvPr>
        </p:nvSpPr>
        <p:spPr>
          <a:xfrm>
            <a:off x="6281896" y="1953281"/>
            <a:ext cx="2563240" cy="2024480"/>
          </a:xfrm>
        </p:spPr>
        <p:txBody>
          <a:bodyPr/>
          <a:lstStyle>
            <a:lvl1pPr marL="0" indent="0" algn="ctr">
              <a:buNone/>
              <a:defRPr/>
            </a:lvl1pPr>
          </a:lstStyle>
          <a:p>
            <a:pPr lvl="0"/>
            <a:r>
              <a:rPr lang="en-US" dirty="0"/>
              <a:t>Insert here 3</a:t>
            </a:r>
          </a:p>
        </p:txBody>
      </p:sp>
      <p:sp>
        <p:nvSpPr>
          <p:cNvPr id="19" name="Content Placeholder 4">
            <a:extLst>
              <a:ext uri="{FF2B5EF4-FFF2-40B4-BE49-F238E27FC236}">
                <a16:creationId xmlns:a16="http://schemas.microsoft.com/office/drawing/2014/main" id="{F18F8C24-8F67-4A0C-8E2F-54E8026EAD00}"/>
              </a:ext>
            </a:extLst>
          </p:cNvPr>
          <p:cNvSpPr>
            <a:spLocks noGrp="1"/>
          </p:cNvSpPr>
          <p:nvPr>
            <p:ph idx="15" hasCustomPrompt="1"/>
          </p:nvPr>
        </p:nvSpPr>
        <p:spPr>
          <a:xfrm>
            <a:off x="9151916" y="1953281"/>
            <a:ext cx="2563240" cy="2024480"/>
          </a:xfrm>
        </p:spPr>
        <p:txBody>
          <a:bodyPr/>
          <a:lstStyle>
            <a:lvl1pPr marL="0" indent="0" algn="ctr">
              <a:buNone/>
              <a:defRPr/>
            </a:lvl1pPr>
          </a:lstStyle>
          <a:p>
            <a:pPr lvl="0"/>
            <a:r>
              <a:rPr lang="en-US" dirty="0"/>
              <a:t>Insert here 4</a:t>
            </a:r>
          </a:p>
        </p:txBody>
      </p:sp>
      <p:sp>
        <p:nvSpPr>
          <p:cNvPr id="9" name="Content Placeholder 5">
            <a:extLst>
              <a:ext uri="{FF2B5EF4-FFF2-40B4-BE49-F238E27FC236}">
                <a16:creationId xmlns:a16="http://schemas.microsoft.com/office/drawing/2014/main" id="{1950DDEC-E898-4F6D-A7F2-930A23B3C11F}"/>
              </a:ext>
            </a:extLst>
          </p:cNvPr>
          <p:cNvSpPr>
            <a:spLocks noGrp="1"/>
          </p:cNvSpPr>
          <p:nvPr>
            <p:ph idx="10" hasCustomPrompt="1"/>
          </p:nvPr>
        </p:nvSpPr>
        <p:spPr>
          <a:xfrm>
            <a:off x="476843" y="4128059"/>
            <a:ext cx="2563241" cy="2024480"/>
          </a:xfrm>
        </p:spPr>
        <p:txBody>
          <a:bodyPr/>
          <a:lstStyle>
            <a:lvl1pPr marL="0" indent="0" algn="ctr">
              <a:buNone/>
              <a:defRPr/>
            </a:lvl1pPr>
          </a:lstStyle>
          <a:p>
            <a:pPr lvl="0"/>
            <a:r>
              <a:rPr lang="en-US" dirty="0"/>
              <a:t>Insert here 5</a:t>
            </a:r>
          </a:p>
        </p:txBody>
      </p:sp>
      <p:sp>
        <p:nvSpPr>
          <p:cNvPr id="16" name="Content Placeholder 6">
            <a:extLst>
              <a:ext uri="{FF2B5EF4-FFF2-40B4-BE49-F238E27FC236}">
                <a16:creationId xmlns:a16="http://schemas.microsoft.com/office/drawing/2014/main" id="{B7548D5A-3DFF-4FF5-A587-74246B76C1A7}"/>
              </a:ext>
            </a:extLst>
          </p:cNvPr>
          <p:cNvSpPr>
            <a:spLocks noGrp="1"/>
          </p:cNvSpPr>
          <p:nvPr>
            <p:ph idx="12" hasCustomPrompt="1"/>
          </p:nvPr>
        </p:nvSpPr>
        <p:spPr>
          <a:xfrm>
            <a:off x="3382487" y="4128059"/>
            <a:ext cx="2563241" cy="2024480"/>
          </a:xfrm>
        </p:spPr>
        <p:txBody>
          <a:bodyPr/>
          <a:lstStyle>
            <a:lvl1pPr marL="0" indent="0" algn="ctr">
              <a:buNone/>
              <a:defRPr/>
            </a:lvl1pPr>
          </a:lstStyle>
          <a:p>
            <a:pPr lvl="0"/>
            <a:r>
              <a:rPr lang="en-US" dirty="0"/>
              <a:t>Insert here 6</a:t>
            </a:r>
          </a:p>
        </p:txBody>
      </p:sp>
      <p:sp>
        <p:nvSpPr>
          <p:cNvPr id="18" name="Content Placeholder 7">
            <a:extLst>
              <a:ext uri="{FF2B5EF4-FFF2-40B4-BE49-F238E27FC236}">
                <a16:creationId xmlns:a16="http://schemas.microsoft.com/office/drawing/2014/main" id="{A24E382A-7ED1-49CB-8053-85276CAEB9B2}"/>
              </a:ext>
            </a:extLst>
          </p:cNvPr>
          <p:cNvSpPr>
            <a:spLocks noGrp="1"/>
          </p:cNvSpPr>
          <p:nvPr>
            <p:ph idx="14" hasCustomPrompt="1"/>
          </p:nvPr>
        </p:nvSpPr>
        <p:spPr>
          <a:xfrm>
            <a:off x="6281895" y="4136965"/>
            <a:ext cx="2563241" cy="2024480"/>
          </a:xfrm>
        </p:spPr>
        <p:txBody>
          <a:bodyPr/>
          <a:lstStyle>
            <a:lvl1pPr marL="0" indent="0" algn="ctr">
              <a:buNone/>
              <a:defRPr/>
            </a:lvl1pPr>
          </a:lstStyle>
          <a:p>
            <a:pPr lvl="0"/>
            <a:r>
              <a:rPr lang="en-US" dirty="0"/>
              <a:t>Insert here 7</a:t>
            </a:r>
          </a:p>
        </p:txBody>
      </p:sp>
      <p:sp>
        <p:nvSpPr>
          <p:cNvPr id="20" name="Content Placeholder 8">
            <a:extLst>
              <a:ext uri="{FF2B5EF4-FFF2-40B4-BE49-F238E27FC236}">
                <a16:creationId xmlns:a16="http://schemas.microsoft.com/office/drawing/2014/main" id="{AC6187B3-59CD-4356-83E5-962B5ACC4AEB}"/>
              </a:ext>
            </a:extLst>
          </p:cNvPr>
          <p:cNvSpPr>
            <a:spLocks noGrp="1"/>
          </p:cNvSpPr>
          <p:nvPr>
            <p:ph idx="16" hasCustomPrompt="1"/>
          </p:nvPr>
        </p:nvSpPr>
        <p:spPr>
          <a:xfrm>
            <a:off x="9151915" y="4136965"/>
            <a:ext cx="2563241" cy="2024480"/>
          </a:xfrm>
        </p:spPr>
        <p:txBody>
          <a:bodyPr/>
          <a:lstStyle>
            <a:lvl1pPr marL="0" indent="0" algn="ctr">
              <a:buNone/>
              <a:defRPr/>
            </a:lvl1pPr>
          </a:lstStyle>
          <a:p>
            <a:pPr lvl="0"/>
            <a:r>
              <a:rPr lang="en-US" dirty="0"/>
              <a:t>Insert here 8</a:t>
            </a:r>
          </a:p>
        </p:txBody>
      </p:sp>
    </p:spTree>
    <p:custDataLst>
      <p:tags r:id="rId1"/>
    </p:custDataLst>
    <p:extLst>
      <p:ext uri="{BB962C8B-B14F-4D97-AF65-F5344CB8AC3E}">
        <p14:creationId xmlns:p14="http://schemas.microsoft.com/office/powerpoint/2010/main" val="295870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Image/One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8" name="Image Placeholder 1"/>
          <p:cNvSpPr>
            <a:spLocks noGrp="1"/>
          </p:cNvSpPr>
          <p:nvPr>
            <p:ph sz="half" idx="13" hasCustomPrompt="1"/>
          </p:nvPr>
        </p:nvSpPr>
        <p:spPr>
          <a:xfrm>
            <a:off x="476843" y="1825628"/>
            <a:ext cx="2875957" cy="2045728"/>
          </a:xfrm>
        </p:spPr>
        <p:txBody>
          <a:bodyPr/>
          <a:lstStyle>
            <a:lvl1pPr marL="0" indent="0" algn="l">
              <a:buNone/>
              <a:defRPr/>
            </a:lvl1pPr>
            <a:lvl2pPr marL="457200" indent="0">
              <a:buNone/>
              <a:defRPr/>
            </a:lvl2pPr>
            <a:lvl3pPr marL="914400" indent="0">
              <a:buNone/>
              <a:defRPr/>
            </a:lvl3pPr>
          </a:lstStyle>
          <a:p>
            <a:pPr lvl="0"/>
            <a:r>
              <a:rPr lang="en-US" dirty="0"/>
              <a:t>Image 1</a:t>
            </a:r>
          </a:p>
        </p:txBody>
      </p:sp>
      <p:sp>
        <p:nvSpPr>
          <p:cNvPr id="7" name="Image Placeholder 2">
            <a:extLst>
              <a:ext uri="{FF2B5EF4-FFF2-40B4-BE49-F238E27FC236}">
                <a16:creationId xmlns:a16="http://schemas.microsoft.com/office/drawing/2014/main" id="{9100EECD-9921-43E0-9472-84C089BD629F}"/>
              </a:ext>
            </a:extLst>
          </p:cNvPr>
          <p:cNvSpPr>
            <a:spLocks noGrp="1"/>
          </p:cNvSpPr>
          <p:nvPr>
            <p:ph sz="half" idx="14" hasCustomPrompt="1"/>
          </p:nvPr>
        </p:nvSpPr>
        <p:spPr>
          <a:xfrm>
            <a:off x="476843" y="4132558"/>
            <a:ext cx="2875957" cy="2045727"/>
          </a:xfrm>
        </p:spPr>
        <p:txBody>
          <a:bodyPr/>
          <a:lstStyle>
            <a:lvl1pPr marL="0" indent="0" algn="l">
              <a:buNone/>
              <a:defRPr/>
            </a:lvl1pPr>
            <a:lvl2pPr marL="457200" indent="0">
              <a:buNone/>
              <a:defRPr/>
            </a:lvl2pPr>
            <a:lvl3pPr marL="914400" indent="0">
              <a:buNone/>
              <a:defRPr/>
            </a:lvl3pPr>
          </a:lstStyle>
          <a:p>
            <a:pPr lvl="0"/>
            <a:r>
              <a:rPr lang="en-US" dirty="0"/>
              <a:t>Image 2</a:t>
            </a:r>
          </a:p>
        </p:txBody>
      </p:sp>
      <p:sp>
        <p:nvSpPr>
          <p:cNvPr id="9" name="Content Placeholder"/>
          <p:cNvSpPr>
            <a:spLocks noGrp="1"/>
          </p:cNvSpPr>
          <p:nvPr>
            <p:ph sz="half" idx="2" hasCustomPrompt="1"/>
          </p:nvPr>
        </p:nvSpPr>
        <p:spPr>
          <a:xfrm>
            <a:off x="3624200" y="1825625"/>
            <a:ext cx="8090957" cy="4351338"/>
          </a:xfrm>
        </p:spPr>
        <p:txBody>
          <a:bodyPr/>
          <a:lstStyle>
            <a:lvl1pPr>
              <a:spcAft>
                <a:spcPts val="800"/>
              </a:spcAft>
              <a:defRPr sz="2400" b="0"/>
            </a:lvl1pPr>
            <a:lvl2pPr>
              <a:spcAft>
                <a:spcPts val="800"/>
              </a:spcAft>
              <a:defRPr sz="2400" b="0"/>
            </a:lvl2pPr>
            <a:lvl3pPr>
              <a:spcAft>
                <a:spcPts val="800"/>
              </a:spcAft>
              <a:defRPr sz="2400" b="0"/>
            </a:lvl3pPr>
            <a:lvl4pPr marL="1371600" marR="0" indent="0" algn="l" defTabSz="914400" rtl="0" eaLnBrk="1" fontAlgn="auto" latinLnBrk="0" hangingPunct="1">
              <a:lnSpc>
                <a:spcPct val="90000"/>
              </a:lnSpc>
              <a:spcBef>
                <a:spcPts val="500"/>
              </a:spcBef>
              <a:spcAft>
                <a:spcPts val="0"/>
              </a:spcAft>
              <a:buClrTx/>
              <a:buSzPct val="100000"/>
              <a:buFont typeface="Arial" panose="020B0604020202020204" pitchFamily="34" charset="0"/>
              <a:buNone/>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Tree>
    <p:custDataLst>
      <p:tags r:id="rId1"/>
    </p:custDataLst>
    <p:extLst>
      <p:ext uri="{BB962C8B-B14F-4D97-AF65-F5344CB8AC3E}">
        <p14:creationId xmlns:p14="http://schemas.microsoft.com/office/powerpoint/2010/main" val="2288072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34EF16C-F8E9-4C74-8268-011BE18366AF}"/>
              </a:ext>
              <a:ext uri="{C183D7F6-B498-43B3-948B-1728B52AA6E4}">
                <adec:decorative xmlns:adec="http://schemas.microsoft.com/office/drawing/2017/decorative" val="1"/>
              </a:ext>
            </a:extLst>
          </p:cNvPr>
          <p:cNvSpPr/>
          <p:nvPr userDrawn="1"/>
        </p:nvSpPr>
        <p:spPr>
          <a:xfrm>
            <a:off x="0" y="6176963"/>
            <a:ext cx="12192000" cy="68103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p:cNvSpPr>
            <a:spLocks noGrp="1"/>
          </p:cNvSpPr>
          <p:nvPr>
            <p:ph type="title"/>
          </p:nvPr>
        </p:nvSpPr>
        <p:spPr>
          <a:xfrm>
            <a:off x="476843" y="473245"/>
            <a:ext cx="11241915" cy="1217447"/>
          </a:xfrm>
          <a:prstGeom prst="rect">
            <a:avLst/>
          </a:prstGeom>
        </p:spPr>
        <p:txBody>
          <a:bodyPr vert="horz" lIns="91440" tIns="45720" rIns="91440" bIns="45720" rtlCol="0" anchor="t">
            <a:noAutofit/>
          </a:bodyPr>
          <a:lstStyle/>
          <a:p>
            <a:r>
              <a:rPr lang="en-US" dirty="0"/>
              <a:t>Slide Title</a:t>
            </a:r>
            <a:br>
              <a:rPr lang="en-US" dirty="0"/>
            </a:br>
            <a:endParaRPr lang="en-US" dirty="0"/>
          </a:p>
        </p:txBody>
      </p:sp>
      <p:sp>
        <p:nvSpPr>
          <p:cNvPr id="3" name="Text Placeholder 2"/>
          <p:cNvSpPr>
            <a:spLocks noGrp="1"/>
          </p:cNvSpPr>
          <p:nvPr>
            <p:ph type="body" idx="1"/>
          </p:nvPr>
        </p:nvSpPr>
        <p:spPr>
          <a:xfrm>
            <a:off x="476843" y="1825625"/>
            <a:ext cx="11241915" cy="4351338"/>
          </a:xfrm>
          <a:prstGeom prst="rect">
            <a:avLst/>
          </a:prstGeom>
        </p:spPr>
        <p:txBody>
          <a:bodyPr vert="horz" lIns="91440" tIns="45720" rIns="91440" bIns="45720" rtlCol="0">
            <a:noAutofit/>
          </a:bodyPr>
          <a:lstStyle/>
          <a:p>
            <a:pPr lvl="0"/>
            <a:r>
              <a:rPr lang="en-US" dirty="0"/>
              <a:t>First Level</a:t>
            </a:r>
          </a:p>
          <a:p>
            <a:pPr lvl="1"/>
            <a:r>
              <a:rPr lang="en-US" dirty="0"/>
              <a:t>Second level</a:t>
            </a:r>
          </a:p>
          <a:p>
            <a:pPr lvl="2"/>
            <a:r>
              <a:rPr lang="en-US" dirty="0"/>
              <a:t>Third level</a:t>
            </a:r>
          </a:p>
          <a:p>
            <a:pPr lvl="3"/>
            <a:r>
              <a:rPr lang="en-US" dirty="0"/>
              <a:t>Fourth Level</a:t>
            </a:r>
          </a:p>
        </p:txBody>
      </p:sp>
      <p:sp>
        <p:nvSpPr>
          <p:cNvPr id="8" name="Copyright">
            <a:extLst>
              <a:ext uri="{FF2B5EF4-FFF2-40B4-BE49-F238E27FC236}">
                <a16:creationId xmlns:a16="http://schemas.microsoft.com/office/drawing/2014/main" id="{0E6636BF-D3CC-4DFC-A057-41CF18719446}"/>
              </a:ext>
              <a:ext uri="{C183D7F6-B498-43B3-948B-1728B52AA6E4}">
                <adec:decorative xmlns:adec="http://schemas.microsoft.com/office/drawing/2017/decorative" val="1"/>
              </a:ext>
            </a:extLst>
          </p:cNvPr>
          <p:cNvSpPr txBox="1"/>
          <p:nvPr userDrawn="1"/>
        </p:nvSpPr>
        <p:spPr>
          <a:xfrm>
            <a:off x="2103120" y="6314136"/>
            <a:ext cx="8961120" cy="430887"/>
          </a:xfrm>
          <a:prstGeom prst="rect">
            <a:avLst/>
          </a:prstGeom>
          <a:noFill/>
        </p:spPr>
        <p:txBody>
          <a:bodyPr wrap="square" rtlCol="0">
            <a:spAutoFit/>
          </a:bodyPr>
          <a:lstStyle/>
          <a:p>
            <a:r>
              <a:rPr lang="en-US" sz="1100" dirty="0">
                <a:solidFill>
                  <a:schemeClr val="bg1"/>
                </a:solidFill>
                <a:latin typeface="+mn-lt"/>
              </a:rPr>
              <a:t>Coronel, Carlos and Morris, Steven, Database Systems: Design, Implementation, and Management, 14 Edition. © 2023 Cengage. All Rights Reserved. May not be scanned, copied or duplicated, or posted to a publicly accessible website, in whole or in part.</a:t>
            </a:r>
          </a:p>
        </p:txBody>
      </p:sp>
      <p:pic>
        <p:nvPicPr>
          <p:cNvPr id="14" name="Picture 13">
            <a:extLst>
              <a:ext uri="{FF2B5EF4-FFF2-40B4-BE49-F238E27FC236}">
                <a16:creationId xmlns:a16="http://schemas.microsoft.com/office/drawing/2014/main" id="{E7C5765A-7DA4-4F63-BBF6-FDB000C6FC14}"/>
              </a:ext>
              <a:ext uri="{C183D7F6-B498-43B3-948B-1728B52AA6E4}">
                <adec:decorative xmlns:adec="http://schemas.microsoft.com/office/drawing/2017/decorative" val="1"/>
              </a:ext>
            </a:extLst>
          </p:cNvPr>
          <p:cNvPicPr>
            <a:picLocks noChangeAspect="1"/>
          </p:cNvPicPr>
          <p:nvPr userDrawn="1"/>
        </p:nvPicPr>
        <p:blipFill>
          <a:blip r:embed="rId16" cstate="email">
            <a:extLst>
              <a:ext uri="{28A0092B-C50C-407E-A947-70E740481C1C}">
                <a14:useLocalDpi xmlns:a14="http://schemas.microsoft.com/office/drawing/2010/main"/>
              </a:ext>
            </a:extLst>
          </a:blip>
          <a:stretch>
            <a:fillRect/>
          </a:stretch>
        </p:blipFill>
        <p:spPr>
          <a:xfrm>
            <a:off x="183087" y="6223885"/>
            <a:ext cx="1820281" cy="610675"/>
          </a:xfrm>
          <a:prstGeom prst="rect">
            <a:avLst/>
          </a:prstGeom>
        </p:spPr>
      </p:pic>
      <p:sp>
        <p:nvSpPr>
          <p:cNvPr id="7" name="Slide Number Placeholder 5">
            <a:extLst>
              <a:ext uri="{FF2B5EF4-FFF2-40B4-BE49-F238E27FC236}">
                <a16:creationId xmlns:a16="http://schemas.microsoft.com/office/drawing/2014/main" id="{DF3CEB08-7511-4ACD-A0D7-6D08EF1B42A9}"/>
              </a:ext>
            </a:extLst>
          </p:cNvPr>
          <p:cNvSpPr txBox="1">
            <a:spLocks/>
          </p:cNvSpPr>
          <p:nvPr userDrawn="1"/>
        </p:nvSpPr>
        <p:spPr>
          <a:xfrm>
            <a:off x="11082189" y="6449054"/>
            <a:ext cx="734291" cy="365760"/>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kern="1200">
                <a:solidFill>
                  <a:schemeClr val="tx1">
                    <a:tint val="75000"/>
                  </a:schemeClr>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fld id="{963FCBED-9BC8-44C8-B578-C394BC67F972}" type="slidenum">
              <a:rPr lang="en-US" sz="1100" smtClean="0">
                <a:solidFill>
                  <a:schemeClr val="bg1"/>
                </a:solidFill>
                <a:latin typeface="+mn-lt"/>
              </a:rPr>
              <a:pPr/>
              <a:t>‹#›</a:t>
            </a:fld>
            <a:endParaRPr lang="en-US" sz="1100" dirty="0">
              <a:solidFill>
                <a:schemeClr val="bg1"/>
              </a:solidFill>
              <a:latin typeface="+mn-lt"/>
            </a:endParaRPr>
          </a:p>
        </p:txBody>
      </p:sp>
    </p:spTree>
    <p:custDataLst>
      <p:tags r:id="rId15"/>
    </p:custDataLst>
    <p:extLst>
      <p:ext uri="{BB962C8B-B14F-4D97-AF65-F5344CB8AC3E}">
        <p14:creationId xmlns:p14="http://schemas.microsoft.com/office/powerpoint/2010/main" val="682046013"/>
      </p:ext>
    </p:extLst>
  </p:cSld>
  <p:clrMap bg1="lt1" tx1="dk1" bg2="lt2" tx2="dk2" accent1="accent1" accent2="accent2" accent3="accent3" accent4="accent4" accent5="accent5" accent6="accent6" hlink="hlink" folHlink="folHlink"/>
  <p:sldLayoutIdLst>
    <p:sldLayoutId id="2147483765" r:id="rId1"/>
    <p:sldLayoutId id="2147483763" r:id="rId2"/>
    <p:sldLayoutId id="2147483753" r:id="rId3"/>
    <p:sldLayoutId id="2147483728" r:id="rId4"/>
    <p:sldLayoutId id="2147483736" r:id="rId5"/>
    <p:sldLayoutId id="2147483729" r:id="rId6"/>
    <p:sldLayoutId id="2147483760" r:id="rId7"/>
    <p:sldLayoutId id="2147483730" r:id="rId8"/>
    <p:sldLayoutId id="2147483732" r:id="rId9"/>
    <p:sldLayoutId id="2147483761" r:id="rId10"/>
    <p:sldLayoutId id="2147483737" r:id="rId11"/>
    <p:sldLayoutId id="2147483762" r:id="rId12"/>
    <p:sldLayoutId id="2147483766" r:id="rId13"/>
  </p:sldLayoutIdLst>
  <p:hf hdr="0" ftr="0" dt="0"/>
  <p:txStyles>
    <p:titleStyle>
      <a:lvl1pPr algn="ctr"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spcAft>
          <a:spcPts val="800"/>
        </a:spcAft>
        <a:buClr>
          <a:schemeClr val="tx1"/>
        </a:buClr>
        <a:buFont typeface="Arial" panose="020B0604020202020204" pitchFamily="34" charset="0"/>
        <a:buChar char="•"/>
        <a:defRPr sz="2400" b="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800"/>
        </a:spcAft>
        <a:buClr>
          <a:schemeClr val="tx1"/>
        </a:buClr>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800"/>
        </a:spcAft>
        <a:buClr>
          <a:schemeClr val="tx1"/>
        </a:buClr>
        <a:buSzPct val="80000"/>
        <a:buFont typeface="Wingdings" panose="05000000000000000000" pitchFamily="2" charset="2"/>
        <a:buChar char="§"/>
        <a:defRPr sz="2400" b="0" kern="1200">
          <a:solidFill>
            <a:schemeClr val="tx1"/>
          </a:solidFill>
          <a:latin typeface="+mn-lt"/>
          <a:ea typeface="+mn-ea"/>
          <a:cs typeface="+mn-cs"/>
        </a:defRPr>
      </a:lvl3pPr>
      <a:lvl4pPr marL="1714500" indent="-342900" algn="l" defTabSz="914400" rtl="0" eaLnBrk="1" latinLnBrk="0" hangingPunct="1">
        <a:lnSpc>
          <a:spcPct val="90000"/>
        </a:lnSpc>
        <a:spcBef>
          <a:spcPts val="500"/>
        </a:spcBef>
        <a:buClr>
          <a:schemeClr val="tx1"/>
        </a:buClr>
        <a:buSzPct val="100000"/>
        <a:buFont typeface="Arial" panose="020B0604020202020204" pitchFamily="34" charset="0"/>
        <a:buChar char="•"/>
        <a:defRPr sz="24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3200" b="1"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6.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1966DE8-7575-4696-B84F-B4DD0C822D6A}"/>
              </a:ext>
            </a:extLst>
          </p:cNvPr>
          <p:cNvSpPr>
            <a:spLocks noGrp="1"/>
          </p:cNvSpPr>
          <p:nvPr>
            <p:ph type="ctrTitle"/>
          </p:nvPr>
        </p:nvSpPr>
        <p:spPr>
          <a:xfrm>
            <a:off x="5646420" y="1848899"/>
            <a:ext cx="6104302" cy="2387600"/>
          </a:xfrm>
        </p:spPr>
        <p:txBody>
          <a:bodyPr/>
          <a:lstStyle/>
          <a:p>
            <a:r>
              <a:rPr lang="en-US" dirty="0"/>
              <a:t>Database Systems: Design, Implementation, and Management, 14e</a:t>
            </a:r>
          </a:p>
        </p:txBody>
      </p:sp>
      <p:sp>
        <p:nvSpPr>
          <p:cNvPr id="4" name="Subtitle 3">
            <a:extLst>
              <a:ext uri="{FF2B5EF4-FFF2-40B4-BE49-F238E27FC236}">
                <a16:creationId xmlns:a16="http://schemas.microsoft.com/office/drawing/2014/main" id="{81DDBEBE-99BA-45B9-B4E5-D18D90F7A983}"/>
              </a:ext>
            </a:extLst>
          </p:cNvPr>
          <p:cNvSpPr>
            <a:spLocks noGrp="1"/>
          </p:cNvSpPr>
          <p:nvPr>
            <p:ph type="subTitle" idx="1"/>
          </p:nvPr>
        </p:nvSpPr>
        <p:spPr>
          <a:xfrm>
            <a:off x="5646420" y="4368586"/>
            <a:ext cx="6104302" cy="1424930"/>
          </a:xfrm>
        </p:spPr>
        <p:txBody>
          <a:bodyPr/>
          <a:lstStyle/>
          <a:p>
            <a:r>
              <a:rPr lang="en-US" dirty="0"/>
              <a:t>Module 1: Database Systems</a:t>
            </a:r>
          </a:p>
        </p:txBody>
      </p:sp>
      <p:pic>
        <p:nvPicPr>
          <p:cNvPr id="5" name="Picture 4">
            <a:extLst>
              <a:ext uri="{FF2B5EF4-FFF2-40B4-BE49-F238E27FC236}">
                <a16:creationId xmlns:a16="http://schemas.microsoft.com/office/drawing/2014/main" id="{629EDB37-8785-460C-8C3A-F88F7B1A3CDD}"/>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42842" y="746976"/>
            <a:ext cx="4044022" cy="5174763"/>
          </a:xfrm>
          <a:prstGeom prst="rect">
            <a:avLst/>
          </a:prstGeom>
        </p:spPr>
      </p:pic>
      <p:sp>
        <p:nvSpPr>
          <p:cNvPr id="6" name="Copyright">
            <a:extLst>
              <a:ext uri="{FF2B5EF4-FFF2-40B4-BE49-F238E27FC236}">
                <a16:creationId xmlns:a16="http://schemas.microsoft.com/office/drawing/2014/main" id="{8CA6B67B-9490-477D-A112-06C22B6F8640}"/>
              </a:ext>
              <a:ext uri="{C183D7F6-B498-43B3-948B-1728B52AA6E4}">
                <adec:decorative xmlns:adec="http://schemas.microsoft.com/office/drawing/2017/decorative" val="1"/>
              </a:ext>
            </a:extLst>
          </p:cNvPr>
          <p:cNvSpPr txBox="1"/>
          <p:nvPr/>
        </p:nvSpPr>
        <p:spPr>
          <a:xfrm>
            <a:off x="2103120" y="6314136"/>
            <a:ext cx="8961120" cy="430887"/>
          </a:xfrm>
          <a:prstGeom prst="rect">
            <a:avLst/>
          </a:prstGeom>
          <a:noFill/>
        </p:spPr>
        <p:txBody>
          <a:bodyPr wrap="square" rtlCol="0">
            <a:spAutoFit/>
          </a:bodyPr>
          <a:lstStyle/>
          <a:p>
            <a:r>
              <a:rPr lang="en-US" sz="1100" dirty="0">
                <a:solidFill>
                  <a:schemeClr val="bg1"/>
                </a:solidFill>
                <a:latin typeface="+mn-lt"/>
              </a:rPr>
              <a:t>Coronel, Carlos and Morris, Steven</a:t>
            </a:r>
            <a:r>
              <a:rPr lang="en-US" sz="1100" kern="1200" dirty="0">
                <a:solidFill>
                  <a:schemeClr val="bg1"/>
                </a:solidFill>
                <a:latin typeface="+mn-lt"/>
                <a:ea typeface="+mn-ea"/>
                <a:cs typeface="+mn-cs"/>
              </a:rPr>
              <a:t>, </a:t>
            </a:r>
            <a:r>
              <a:rPr lang="en-US" sz="1100" dirty="0">
                <a:solidFill>
                  <a:schemeClr val="bg1"/>
                </a:solidFill>
                <a:latin typeface="+mn-lt"/>
              </a:rPr>
              <a:t>Database Systems: Design, Implementation, and Management</a:t>
            </a:r>
            <a:r>
              <a:rPr lang="en-US" sz="1100" kern="1200" dirty="0">
                <a:solidFill>
                  <a:schemeClr val="bg1"/>
                </a:solidFill>
                <a:latin typeface="+mn-lt"/>
                <a:ea typeface="+mn-ea"/>
                <a:cs typeface="+mn-cs"/>
              </a:rPr>
              <a:t>, 14 Edition. © </a:t>
            </a:r>
            <a:r>
              <a:rPr lang="en-US" sz="1100" dirty="0">
                <a:solidFill>
                  <a:schemeClr val="bg1"/>
                </a:solidFill>
                <a:latin typeface="+mn-lt"/>
              </a:rPr>
              <a:t>2023</a:t>
            </a:r>
            <a:r>
              <a:rPr lang="en-US" sz="1100" kern="1200" dirty="0">
                <a:solidFill>
                  <a:schemeClr val="bg1"/>
                </a:solidFill>
                <a:latin typeface="+mn-lt"/>
                <a:ea typeface="+mn-ea"/>
                <a:cs typeface="+mn-cs"/>
              </a:rPr>
              <a:t> Cengage. All Rights Reserved. May not be scanned, copied or duplicated, or posted to a publicly accessible website, in whole or in part.</a:t>
            </a:r>
          </a:p>
        </p:txBody>
      </p:sp>
    </p:spTree>
    <p:custDataLst>
      <p:tags r:id="rId1"/>
    </p:custDataLst>
    <p:extLst>
      <p:ext uri="{BB962C8B-B14F-4D97-AF65-F5344CB8AC3E}">
        <p14:creationId xmlns:p14="http://schemas.microsoft.com/office/powerpoint/2010/main" val="2293288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Role and Advantages of DBMS (2 of 2)</a:t>
            </a:r>
            <a:endParaRPr lang="zh-CN" altLang="en-US" dirty="0"/>
          </a:p>
        </p:txBody>
      </p:sp>
      <p:pic>
        <p:nvPicPr>
          <p:cNvPr id="5" name="Picture Placeholder 4" descr="Diagrammatic representation of the interaction between end user and the database. The database structure for the end user data comprises of Meta data, classified into customers, invoices and products. These are integrated into the database management systems or D B M S for a single view of the data.  When the end user asks for a data, an application request is sent to the D B M S, from where the data is retrieved and viewed by the end users."/>
          <p:cNvPicPr>
            <a:picLocks noGrp="1" noChangeAspect="1"/>
          </p:cNvPicPr>
          <p:nvPr>
            <p:ph type="pic" sz="quarter" idx="10"/>
          </p:nvPr>
        </p:nvPicPr>
        <p:blipFill>
          <a:blip r:embed="rId2" cstate="email">
            <a:extLst>
              <a:ext uri="{28A0092B-C50C-407E-A947-70E740481C1C}">
                <a14:useLocalDpi xmlns:a14="http://schemas.microsoft.com/office/drawing/2010/main"/>
              </a:ext>
            </a:extLst>
          </a:blip>
          <a:stretch>
            <a:fillRect/>
          </a:stretch>
        </p:blipFill>
        <p:spPr>
          <a:xfrm>
            <a:off x="1572364" y="1980726"/>
            <a:ext cx="5806440" cy="2682240"/>
          </a:xfrm>
        </p:spPr>
      </p:pic>
      <p:sp>
        <p:nvSpPr>
          <p:cNvPr id="4" name="Text Placeholder 3"/>
          <p:cNvSpPr>
            <a:spLocks noGrp="1"/>
          </p:cNvSpPr>
          <p:nvPr>
            <p:ph type="body" sz="quarter" idx="11"/>
          </p:nvPr>
        </p:nvSpPr>
        <p:spPr>
          <a:xfrm>
            <a:off x="7478972" y="4953000"/>
            <a:ext cx="3976406" cy="925820"/>
          </a:xfrm>
        </p:spPr>
        <p:txBody>
          <a:bodyPr/>
          <a:lstStyle/>
          <a:p>
            <a:r>
              <a:rPr lang="en-US" altLang="zh-CN" b="1" dirty="0"/>
              <a:t>Figure 1.4  </a:t>
            </a:r>
            <a:r>
              <a:rPr lang="en-US" altLang="zh-CN" dirty="0"/>
              <a:t>The DBMS Manages the Interaction Between the End User and the Database</a:t>
            </a:r>
            <a:endParaRPr lang="zh-CN" altLang="en-US" dirty="0"/>
          </a:p>
        </p:txBody>
      </p:sp>
    </p:spTree>
    <p:extLst>
      <p:ext uri="{BB962C8B-B14F-4D97-AF65-F5344CB8AC3E}">
        <p14:creationId xmlns:p14="http://schemas.microsoft.com/office/powerpoint/2010/main" val="2060784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Types of Databases (1 of 4)</a:t>
            </a:r>
            <a:endParaRPr lang="zh-CN" altLang="en-US" dirty="0"/>
          </a:p>
        </p:txBody>
      </p:sp>
      <p:sp>
        <p:nvSpPr>
          <p:cNvPr id="3" name="Content Placeholder 2"/>
          <p:cNvSpPr>
            <a:spLocks noGrp="1"/>
          </p:cNvSpPr>
          <p:nvPr>
            <p:ph idx="1"/>
          </p:nvPr>
        </p:nvSpPr>
        <p:spPr/>
        <p:txBody>
          <a:bodyPr/>
          <a:lstStyle/>
          <a:p>
            <a:r>
              <a:rPr lang="en-US" altLang="en-US" dirty="0"/>
              <a:t>A </a:t>
            </a:r>
            <a:r>
              <a:rPr lang="en-US" altLang="en-US" b="1" dirty="0"/>
              <a:t>single-user database </a:t>
            </a:r>
            <a:r>
              <a:rPr lang="en-US" altLang="en-US" dirty="0"/>
              <a:t>supports one user at a time</a:t>
            </a:r>
          </a:p>
          <a:p>
            <a:pPr lvl="1"/>
            <a:r>
              <a:rPr lang="en-US" altLang="en-US" dirty="0"/>
              <a:t>A </a:t>
            </a:r>
            <a:r>
              <a:rPr lang="en-US" altLang="en-US" b="1" dirty="0"/>
              <a:t>desktop database </a:t>
            </a:r>
            <a:r>
              <a:rPr lang="en-US" altLang="en-US" dirty="0"/>
              <a:t>is single-user database on a personal computer </a:t>
            </a:r>
          </a:p>
          <a:p>
            <a:r>
              <a:rPr lang="en-US" altLang="en-US" dirty="0"/>
              <a:t>A </a:t>
            </a:r>
            <a:r>
              <a:rPr lang="en-US" altLang="en-US" b="1" dirty="0"/>
              <a:t>multiuser database </a:t>
            </a:r>
            <a:r>
              <a:rPr lang="en-US" altLang="en-US" dirty="0"/>
              <a:t>supports multiple users at the same time</a:t>
            </a:r>
          </a:p>
          <a:p>
            <a:pPr lvl="1"/>
            <a:r>
              <a:rPr lang="en-US" altLang="en-US" dirty="0"/>
              <a:t>A </a:t>
            </a:r>
            <a:r>
              <a:rPr lang="en-US" altLang="en-US" b="1" dirty="0"/>
              <a:t>workgroup database </a:t>
            </a:r>
            <a:r>
              <a:rPr lang="en-US" altLang="en-US" dirty="0"/>
              <a:t>supports a small number of users or a specific department</a:t>
            </a:r>
          </a:p>
          <a:p>
            <a:pPr lvl="1"/>
            <a:r>
              <a:rPr lang="en-US" altLang="en-US" dirty="0"/>
              <a:t>An </a:t>
            </a:r>
            <a:r>
              <a:rPr lang="en-US" altLang="en-US" b="1" dirty="0"/>
              <a:t>enterprise database </a:t>
            </a:r>
            <a:r>
              <a:rPr lang="en-US" altLang="en-US" dirty="0"/>
              <a:t>supports many users across many departments</a:t>
            </a:r>
          </a:p>
          <a:p>
            <a:r>
              <a:rPr lang="en-US" altLang="en-US" dirty="0"/>
              <a:t>Classification by location</a:t>
            </a:r>
          </a:p>
          <a:p>
            <a:pPr lvl="1"/>
            <a:r>
              <a:rPr lang="en-US" altLang="en-US" dirty="0"/>
              <a:t>A </a:t>
            </a:r>
            <a:r>
              <a:rPr lang="en-US" altLang="en-US" b="1" dirty="0"/>
              <a:t>centralized database </a:t>
            </a:r>
            <a:r>
              <a:rPr lang="en-US" altLang="en-US" dirty="0"/>
              <a:t>supports data located at a single site</a:t>
            </a:r>
          </a:p>
          <a:p>
            <a:pPr lvl="1"/>
            <a:r>
              <a:rPr lang="en-US" altLang="en-US" dirty="0"/>
              <a:t>A </a:t>
            </a:r>
            <a:r>
              <a:rPr lang="en-US" altLang="en-US" b="1" dirty="0"/>
              <a:t>distributed database </a:t>
            </a:r>
            <a:r>
              <a:rPr lang="en-US" altLang="en-US" dirty="0"/>
              <a:t>supports data distributed across different sites </a:t>
            </a:r>
          </a:p>
          <a:p>
            <a:pPr lvl="1"/>
            <a:r>
              <a:rPr lang="en-US" altLang="en-US" dirty="0"/>
              <a:t>A </a:t>
            </a:r>
            <a:r>
              <a:rPr lang="en-US" altLang="en-US" b="1" dirty="0"/>
              <a:t>cloud database </a:t>
            </a:r>
            <a:r>
              <a:rPr lang="en-US" altLang="en-US" dirty="0"/>
              <a:t>is created and maintained using cloud data services</a:t>
            </a:r>
            <a:endParaRPr lang="zh-CN" altLang="en-US" dirty="0"/>
          </a:p>
        </p:txBody>
      </p:sp>
    </p:spTree>
    <p:extLst>
      <p:ext uri="{BB962C8B-B14F-4D97-AF65-F5344CB8AC3E}">
        <p14:creationId xmlns:p14="http://schemas.microsoft.com/office/powerpoint/2010/main" val="2205919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Types of Databases (2 of 4)</a:t>
            </a:r>
            <a:endParaRPr lang="zh-CN" altLang="en-US" dirty="0"/>
          </a:p>
        </p:txBody>
      </p:sp>
      <p:sp>
        <p:nvSpPr>
          <p:cNvPr id="3" name="Content Placeholder 2"/>
          <p:cNvSpPr>
            <a:spLocks noGrp="1"/>
          </p:cNvSpPr>
          <p:nvPr>
            <p:ph idx="1"/>
          </p:nvPr>
        </p:nvSpPr>
        <p:spPr/>
        <p:txBody>
          <a:bodyPr/>
          <a:lstStyle/>
          <a:p>
            <a:r>
              <a:rPr lang="en-US" altLang="en-US" dirty="0"/>
              <a:t>Classification by data type </a:t>
            </a:r>
          </a:p>
          <a:p>
            <a:pPr lvl="1"/>
            <a:r>
              <a:rPr lang="en-US" altLang="en-US" b="1" dirty="0"/>
              <a:t>General-purpose databases </a:t>
            </a:r>
            <a:r>
              <a:rPr lang="en-US" altLang="en-US" dirty="0"/>
              <a:t>contain a wide variety of data used in multiple disciplines</a:t>
            </a:r>
          </a:p>
          <a:p>
            <a:pPr lvl="1"/>
            <a:r>
              <a:rPr lang="en-US" altLang="en-US" b="1" dirty="0"/>
              <a:t>Discipline-specific databases </a:t>
            </a:r>
            <a:r>
              <a:rPr lang="en-US" altLang="en-US" dirty="0"/>
              <a:t>contain data focused on specific subject areas</a:t>
            </a:r>
          </a:p>
          <a:p>
            <a:pPr lvl="1"/>
            <a:r>
              <a:rPr lang="en-US" altLang="en-US" dirty="0"/>
              <a:t>An </a:t>
            </a:r>
            <a:r>
              <a:rPr lang="en-US" altLang="en-US" b="1" dirty="0"/>
              <a:t>operational database </a:t>
            </a:r>
            <a:r>
              <a:rPr lang="en-US" altLang="en-US" dirty="0"/>
              <a:t>is designed to support a company’s day-to-day operations</a:t>
            </a:r>
          </a:p>
          <a:p>
            <a:pPr lvl="1"/>
            <a:r>
              <a:rPr lang="en-US" altLang="en-US" dirty="0"/>
              <a:t>An </a:t>
            </a:r>
            <a:r>
              <a:rPr lang="en-US" altLang="en-US" b="1" dirty="0"/>
              <a:t>analytical database </a:t>
            </a:r>
            <a:r>
              <a:rPr lang="en-US" altLang="en-US" dirty="0"/>
              <a:t>stores historical data and business metrics used exclusively for tactical or strategic decision making and is comprised of two main components:</a:t>
            </a:r>
          </a:p>
          <a:p>
            <a:pPr lvl="2"/>
            <a:r>
              <a:rPr lang="en-US" altLang="en-US" dirty="0"/>
              <a:t>The </a:t>
            </a:r>
            <a:r>
              <a:rPr lang="en-US" altLang="en-US" b="1" dirty="0"/>
              <a:t>data warehouse </a:t>
            </a:r>
            <a:r>
              <a:rPr lang="en-US" altLang="en-US" dirty="0"/>
              <a:t>stores data in a format optimized for decision support </a:t>
            </a:r>
          </a:p>
          <a:p>
            <a:pPr lvl="2"/>
            <a:r>
              <a:rPr lang="en-US" altLang="en-US" b="1" dirty="0"/>
              <a:t>Online analytical processing (OLAP) </a:t>
            </a:r>
            <a:r>
              <a:rPr lang="en-US" altLang="en-US" dirty="0"/>
              <a:t>is a set of tools for retrieving, processing, and modeling data from the data warehouse</a:t>
            </a:r>
          </a:p>
          <a:p>
            <a:pPr lvl="1"/>
            <a:endParaRPr lang="en-US" altLang="en-US" dirty="0"/>
          </a:p>
        </p:txBody>
      </p:sp>
    </p:spTree>
    <p:extLst>
      <p:ext uri="{BB962C8B-B14F-4D97-AF65-F5344CB8AC3E}">
        <p14:creationId xmlns:p14="http://schemas.microsoft.com/office/powerpoint/2010/main" val="1804968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Types of Databases (3 of 4)</a:t>
            </a:r>
            <a:endParaRPr lang="zh-CN" altLang="en-US" dirty="0"/>
          </a:p>
        </p:txBody>
      </p:sp>
      <p:sp>
        <p:nvSpPr>
          <p:cNvPr id="3" name="Content Placeholder 2"/>
          <p:cNvSpPr>
            <a:spLocks noGrp="1"/>
          </p:cNvSpPr>
          <p:nvPr>
            <p:ph idx="1"/>
          </p:nvPr>
        </p:nvSpPr>
        <p:spPr/>
        <p:txBody>
          <a:bodyPr/>
          <a:lstStyle/>
          <a:p>
            <a:r>
              <a:rPr lang="en-US" altLang="en-US" b="1" dirty="0"/>
              <a:t>Business intelligence </a:t>
            </a:r>
            <a:r>
              <a:rPr lang="en-US" altLang="en-US" dirty="0"/>
              <a:t>describes a comprehensive approach to capture and process business data to generate information that support decision making </a:t>
            </a:r>
          </a:p>
          <a:p>
            <a:r>
              <a:rPr lang="en-US" altLang="zh-CN" dirty="0"/>
              <a:t>Databases can be classified to reflect the degree to which the data is structured</a:t>
            </a:r>
          </a:p>
          <a:p>
            <a:pPr lvl="1"/>
            <a:r>
              <a:rPr lang="en-US" altLang="en-US" b="1" dirty="0"/>
              <a:t>Unstructured data </a:t>
            </a:r>
            <a:r>
              <a:rPr lang="en-US" altLang="en-US" dirty="0"/>
              <a:t>exists in its original (raw) state</a:t>
            </a:r>
          </a:p>
          <a:p>
            <a:pPr lvl="1"/>
            <a:r>
              <a:rPr lang="en-US" altLang="en-US" b="1" dirty="0"/>
              <a:t>Structured data</a:t>
            </a:r>
            <a:r>
              <a:rPr lang="en-US" altLang="en-US" dirty="0"/>
              <a:t> is the result of formatting unstructured data to facilitate storage and use</a:t>
            </a:r>
          </a:p>
          <a:p>
            <a:pPr lvl="1"/>
            <a:r>
              <a:rPr lang="en-US" altLang="en-US" b="1" dirty="0"/>
              <a:t>Semistructured</a:t>
            </a:r>
            <a:r>
              <a:rPr lang="en-US" altLang="en-US" dirty="0"/>
              <a:t> data has already been processed to some extent</a:t>
            </a:r>
          </a:p>
          <a:p>
            <a:r>
              <a:rPr lang="en-US" altLang="en-US" b="1" dirty="0"/>
              <a:t>Extensible Markup Language (XML) </a:t>
            </a:r>
            <a:r>
              <a:rPr lang="en-US" altLang="en-US" dirty="0"/>
              <a:t>is a language used to represent data elements in textual format</a:t>
            </a:r>
          </a:p>
          <a:p>
            <a:pPr lvl="1"/>
            <a:r>
              <a:rPr lang="en-US" altLang="en-US" dirty="0"/>
              <a:t>An </a:t>
            </a:r>
            <a:r>
              <a:rPr lang="en-US" altLang="en-US" b="1" dirty="0"/>
              <a:t>XML database </a:t>
            </a:r>
            <a:r>
              <a:rPr lang="en-US" altLang="en-US" dirty="0"/>
              <a:t>supports the storage and management of unstructured XML data</a:t>
            </a:r>
          </a:p>
          <a:p>
            <a:endParaRPr lang="en-US" altLang="en-US" dirty="0"/>
          </a:p>
          <a:p>
            <a:pPr lvl="1"/>
            <a:endParaRPr lang="en-US" altLang="en-US" dirty="0"/>
          </a:p>
        </p:txBody>
      </p:sp>
    </p:spTree>
    <p:extLst>
      <p:ext uri="{BB962C8B-B14F-4D97-AF65-F5344CB8AC3E}">
        <p14:creationId xmlns:p14="http://schemas.microsoft.com/office/powerpoint/2010/main" val="2685107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Types of Databases (4 of 4)</a:t>
            </a:r>
            <a:endParaRPr lang="zh-CN" altLang="en-US" dirty="0"/>
          </a:p>
        </p:txBody>
      </p:sp>
      <p:sp>
        <p:nvSpPr>
          <p:cNvPr id="3" name="Content Placeholder 2"/>
          <p:cNvSpPr>
            <a:spLocks noGrp="1"/>
          </p:cNvSpPr>
          <p:nvPr>
            <p:ph idx="1"/>
          </p:nvPr>
        </p:nvSpPr>
        <p:spPr/>
        <p:txBody>
          <a:bodyPr/>
          <a:lstStyle/>
          <a:p>
            <a:r>
              <a:rPr lang="en-US" altLang="en-US" b="1" dirty="0"/>
              <a:t>Social media</a:t>
            </a:r>
            <a:r>
              <a:rPr lang="en-US" altLang="en-US" dirty="0"/>
              <a:t> refers to web and mobile technologies that enable “anywhere, anytime, always on” human interaction</a:t>
            </a:r>
          </a:p>
          <a:p>
            <a:pPr lvl="1"/>
            <a:r>
              <a:rPr lang="en-US" altLang="en-US" dirty="0"/>
              <a:t>Data is captured about end users and consumers that requires the use of specialized database systems </a:t>
            </a:r>
          </a:p>
          <a:p>
            <a:r>
              <a:rPr lang="en-US" altLang="en-US" dirty="0"/>
              <a:t>The term </a:t>
            </a:r>
            <a:r>
              <a:rPr lang="en-US" altLang="en-US" b="1" dirty="0"/>
              <a:t>NoSQL </a:t>
            </a:r>
            <a:r>
              <a:rPr lang="en-US" altLang="en-US" dirty="0"/>
              <a:t>(Not only SQL) is a new generation of DBMS that is not based on the traditional relational database model</a:t>
            </a:r>
          </a:p>
          <a:p>
            <a:pPr lvl="1"/>
            <a:r>
              <a:rPr lang="en-US" altLang="en-US" dirty="0"/>
              <a:t>These databases are designed to handle an unprecedented volume of data, variety of data types and structures, and velocity of data operations of new business requirements</a:t>
            </a:r>
          </a:p>
          <a:p>
            <a:endParaRPr lang="en-US" altLang="en-US" dirty="0"/>
          </a:p>
          <a:p>
            <a:pPr lvl="1"/>
            <a:endParaRPr lang="en-US" altLang="en-US" dirty="0"/>
          </a:p>
        </p:txBody>
      </p:sp>
    </p:spTree>
    <p:extLst>
      <p:ext uri="{BB962C8B-B14F-4D97-AF65-F5344CB8AC3E}">
        <p14:creationId xmlns:p14="http://schemas.microsoft.com/office/powerpoint/2010/main" val="2203592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7B54CD94-D75F-6FC7-3B3B-186438BE2AA8}"/>
              </a:ext>
            </a:extLst>
          </p:cNvPr>
          <p:cNvSpPr>
            <a:spLocks noGrp="1"/>
          </p:cNvSpPr>
          <p:nvPr>
            <p:ph type="title"/>
          </p:nvPr>
        </p:nvSpPr>
        <p:spPr>
          <a:xfrm>
            <a:off x="476843" y="473245"/>
            <a:ext cx="11241915" cy="1217447"/>
          </a:xfrm>
        </p:spPr>
        <p:txBody>
          <a:bodyPr/>
          <a:lstStyle/>
          <a:p>
            <a:r>
              <a:rPr lang="en-US" dirty="0"/>
              <a:t>Knowledge Check Activity 1-1</a:t>
            </a:r>
          </a:p>
        </p:txBody>
      </p:sp>
      <p:sp>
        <p:nvSpPr>
          <p:cNvPr id="15" name="Content Placeholder 2">
            <a:extLst>
              <a:ext uri="{FF2B5EF4-FFF2-40B4-BE49-F238E27FC236}">
                <a16:creationId xmlns:a16="http://schemas.microsoft.com/office/drawing/2014/main" id="{5464F008-21F9-FCFB-BF06-39C357DBA52E}"/>
              </a:ext>
            </a:extLst>
          </p:cNvPr>
          <p:cNvSpPr>
            <a:spLocks noGrp="1"/>
          </p:cNvSpPr>
          <p:nvPr>
            <p:ph idx="1"/>
          </p:nvPr>
        </p:nvSpPr>
        <p:spPr>
          <a:xfrm>
            <a:off x="476843" y="1825625"/>
            <a:ext cx="11241915" cy="4351338"/>
          </a:xfrm>
        </p:spPr>
        <p:txBody>
          <a:bodyPr/>
          <a:lstStyle/>
          <a:p>
            <a:r>
              <a:rPr lang="en-US" sz="2400" b="1" dirty="0"/>
              <a:t>What is a DBMS?</a:t>
            </a:r>
          </a:p>
        </p:txBody>
      </p:sp>
    </p:spTree>
    <p:extLst>
      <p:ext uri="{BB962C8B-B14F-4D97-AF65-F5344CB8AC3E}">
        <p14:creationId xmlns:p14="http://schemas.microsoft.com/office/powerpoint/2010/main" val="4234797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60B051F-5E4A-17A8-0397-5C5E0136DBD4}"/>
              </a:ext>
            </a:extLst>
          </p:cNvPr>
          <p:cNvSpPr>
            <a:spLocks noGrp="1"/>
          </p:cNvSpPr>
          <p:nvPr>
            <p:ph type="title"/>
          </p:nvPr>
        </p:nvSpPr>
        <p:spPr>
          <a:xfrm>
            <a:off x="476843" y="473245"/>
            <a:ext cx="11241915" cy="1217447"/>
          </a:xfrm>
        </p:spPr>
        <p:txBody>
          <a:bodyPr/>
          <a:lstStyle/>
          <a:p>
            <a:r>
              <a:rPr lang="en-US" dirty="0"/>
              <a:t>Knowledge Check Activity 1-1: Answer</a:t>
            </a:r>
          </a:p>
        </p:txBody>
      </p:sp>
      <p:sp>
        <p:nvSpPr>
          <p:cNvPr id="12" name="Content Placeholder 3">
            <a:extLst>
              <a:ext uri="{FF2B5EF4-FFF2-40B4-BE49-F238E27FC236}">
                <a16:creationId xmlns:a16="http://schemas.microsoft.com/office/drawing/2014/main" id="{945F9FD1-AEB1-00C2-F6D0-11C11AF9B426}"/>
              </a:ext>
            </a:extLst>
          </p:cNvPr>
          <p:cNvSpPr>
            <a:spLocks noGrp="1"/>
          </p:cNvSpPr>
          <p:nvPr>
            <p:ph sz="half" idx="2"/>
          </p:nvPr>
        </p:nvSpPr>
        <p:spPr>
          <a:xfrm>
            <a:off x="475042" y="1728122"/>
            <a:ext cx="11241915" cy="2621900"/>
          </a:xfrm>
        </p:spPr>
        <p:txBody>
          <a:bodyPr/>
          <a:lstStyle/>
          <a:p>
            <a:r>
              <a:rPr lang="en-US" b="1" dirty="0"/>
              <a:t>What is a DBMS?</a:t>
            </a:r>
          </a:p>
          <a:p>
            <a:pPr marL="0" indent="0">
              <a:buNone/>
            </a:pPr>
            <a:r>
              <a:rPr lang="en-US" b="1" dirty="0"/>
              <a:t>Answer: </a:t>
            </a:r>
            <a:r>
              <a:rPr lang="en-US" altLang="zh-CN" dirty="0"/>
              <a:t>A DBMS is best described as a collection of programs that manage the database structure and that control shared access to the data in the database. Current DBMSs also store the relationships between the database components; they also take care of defining the required access paths to those components.</a:t>
            </a:r>
            <a:endParaRPr lang="en-US" dirty="0"/>
          </a:p>
        </p:txBody>
      </p:sp>
    </p:spTree>
    <p:extLst>
      <p:ext uri="{BB962C8B-B14F-4D97-AF65-F5344CB8AC3E}">
        <p14:creationId xmlns:p14="http://schemas.microsoft.com/office/powerpoint/2010/main" val="11845824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Why Database Design is Important (1 of 3)</a:t>
            </a:r>
            <a:endParaRPr lang="zh-CN" altLang="en-US" dirty="0"/>
          </a:p>
        </p:txBody>
      </p:sp>
      <p:sp>
        <p:nvSpPr>
          <p:cNvPr id="3" name="Content Placeholder 2"/>
          <p:cNvSpPr>
            <a:spLocks noGrp="1"/>
          </p:cNvSpPr>
          <p:nvPr>
            <p:ph idx="1"/>
          </p:nvPr>
        </p:nvSpPr>
        <p:spPr/>
        <p:txBody>
          <a:bodyPr/>
          <a:lstStyle/>
          <a:p>
            <a:r>
              <a:rPr lang="en-US" altLang="en-US" b="1" dirty="0"/>
              <a:t>Database design </a:t>
            </a:r>
            <a:r>
              <a:rPr lang="en-US" altLang="en-US" dirty="0"/>
              <a:t>refers to the activities that focus on the design of the database structure that will be used to store and manage end-user data</a:t>
            </a:r>
          </a:p>
          <a:p>
            <a:r>
              <a:rPr lang="en-US" altLang="en-US" dirty="0"/>
              <a:t>Designing appropriate data repositories of integrated information using the two-dimensional table structures found in most databases is a process of decomposition</a:t>
            </a:r>
          </a:p>
          <a:p>
            <a:pPr lvl="1"/>
            <a:r>
              <a:rPr lang="en-US" altLang="en-US" dirty="0"/>
              <a:t>The integrated data must be decomposed properly into its constituent parts</a:t>
            </a:r>
          </a:p>
          <a:p>
            <a:r>
              <a:rPr lang="en-US" altLang="en-US" dirty="0"/>
              <a:t>A well-designed database facilitates data management and generates accurate and valuable information</a:t>
            </a:r>
          </a:p>
          <a:p>
            <a:r>
              <a:rPr lang="en-US" altLang="en-US" dirty="0"/>
              <a:t>A poorly designed database causes difficult-to-trace errors that may lead to poor decision making </a:t>
            </a:r>
          </a:p>
          <a:p>
            <a:endParaRPr lang="zh-CN" altLang="en-US" dirty="0"/>
          </a:p>
        </p:txBody>
      </p:sp>
    </p:spTree>
    <p:extLst>
      <p:ext uri="{BB962C8B-B14F-4D97-AF65-F5344CB8AC3E}">
        <p14:creationId xmlns:p14="http://schemas.microsoft.com/office/powerpoint/2010/main" val="35514747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Why Database Design is Important (2 of 3)</a:t>
            </a:r>
            <a:endParaRPr lang="zh-CN" altLang="en-US" dirty="0"/>
          </a:p>
        </p:txBody>
      </p:sp>
      <p:pic>
        <p:nvPicPr>
          <p:cNvPr id="5" name="Picture Placeholder 4" descr="A sample of a poor design for employee skills certification. The data comprises of columns like I D, employee number, name, title, hire date, skill, and skill date. It has been assessed by an expert who asks questions like 1. Why are there blanks in rows 9 and 10? 2. How to produce an alphabetical listing of employees? 3. How to count how many employees are certified in Basic Database manipulation? 4. Is Basic Database Manipulation the same as Basic D B manipulation? 5. What if an employee acquires a fourth certification? Do we add another column?"/>
          <p:cNvPicPr>
            <a:picLocks noGrp="1" noChangeAspect="1"/>
          </p:cNvPicPr>
          <p:nvPr>
            <p:ph type="pic" sz="quarter" idx="10"/>
          </p:nvPr>
        </p:nvPicPr>
        <p:blipFill>
          <a:blip r:embed="rId2" cstate="email">
            <a:extLst>
              <a:ext uri="{28A0092B-C50C-407E-A947-70E740481C1C}">
                <a14:useLocalDpi xmlns:a14="http://schemas.microsoft.com/office/drawing/2010/main"/>
              </a:ext>
            </a:extLst>
          </a:blip>
          <a:stretch>
            <a:fillRect/>
          </a:stretch>
        </p:blipFill>
        <p:spPr>
          <a:xfrm>
            <a:off x="1085792" y="2065326"/>
            <a:ext cx="6891574" cy="2735273"/>
          </a:xfrm>
        </p:spPr>
      </p:pic>
      <p:sp>
        <p:nvSpPr>
          <p:cNvPr id="4" name="Text Placeholder 3"/>
          <p:cNvSpPr>
            <a:spLocks noGrp="1"/>
          </p:cNvSpPr>
          <p:nvPr>
            <p:ph type="body" sz="quarter" idx="11"/>
          </p:nvPr>
        </p:nvSpPr>
        <p:spPr>
          <a:xfrm>
            <a:off x="7478972" y="5138057"/>
            <a:ext cx="3976406" cy="740763"/>
          </a:xfrm>
        </p:spPr>
        <p:txBody>
          <a:bodyPr/>
          <a:lstStyle/>
          <a:p>
            <a:r>
              <a:rPr lang="en-US" altLang="zh-CN" b="1" dirty="0"/>
              <a:t>Figure 1.5  </a:t>
            </a:r>
            <a:r>
              <a:rPr lang="en-US" altLang="zh-CN" dirty="0"/>
              <a:t>Employee Skills Certification in a Poor Design</a:t>
            </a:r>
            <a:endParaRPr lang="zh-CN" altLang="en-US" dirty="0"/>
          </a:p>
        </p:txBody>
      </p:sp>
    </p:spTree>
    <p:extLst>
      <p:ext uri="{BB962C8B-B14F-4D97-AF65-F5344CB8AC3E}">
        <p14:creationId xmlns:p14="http://schemas.microsoft.com/office/powerpoint/2010/main" val="35179740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Why Database Design is Important (3 of 3)</a:t>
            </a:r>
            <a:endParaRPr lang="zh-CN" altLang="en-US" dirty="0"/>
          </a:p>
        </p:txBody>
      </p:sp>
      <p:pic>
        <p:nvPicPr>
          <p:cNvPr id="5" name="Picture Placeholder 4" descr="A good design for employee skills certification consists of three tables, employee, certified and skill in the database named chapter 0 1 underscore text. The ‘employee’ table has five columns, employee I D, employee F Name, employee L Name, employee hire date and employee title. The ‘certified’ table has three columns, employee I D, skill I D and certified date. The ‘skill’ table has columns, skill I D, skill name and skill description."/>
          <p:cNvPicPr>
            <a:picLocks noGrp="1" noChangeAspect="1"/>
          </p:cNvPicPr>
          <p:nvPr>
            <p:ph type="pic" sz="quarter" idx="10"/>
          </p:nvPr>
        </p:nvPicPr>
        <p:blipFill>
          <a:blip r:embed="rId2" cstate="email">
            <a:extLst>
              <a:ext uri="{28A0092B-C50C-407E-A947-70E740481C1C}">
                <a14:useLocalDpi xmlns:a14="http://schemas.microsoft.com/office/drawing/2010/main"/>
              </a:ext>
            </a:extLst>
          </a:blip>
          <a:stretch>
            <a:fillRect/>
          </a:stretch>
        </p:blipFill>
        <p:spPr>
          <a:xfrm>
            <a:off x="1464638" y="1081968"/>
            <a:ext cx="5836920" cy="4800600"/>
          </a:xfrm>
        </p:spPr>
      </p:pic>
      <p:sp>
        <p:nvSpPr>
          <p:cNvPr id="4" name="Text Placeholder 3"/>
          <p:cNvSpPr>
            <a:spLocks noGrp="1"/>
          </p:cNvSpPr>
          <p:nvPr>
            <p:ph type="body" sz="quarter" idx="11"/>
          </p:nvPr>
        </p:nvSpPr>
        <p:spPr>
          <a:xfrm>
            <a:off x="7478972" y="5263787"/>
            <a:ext cx="3976406" cy="740763"/>
          </a:xfrm>
        </p:spPr>
        <p:txBody>
          <a:bodyPr/>
          <a:lstStyle/>
          <a:p>
            <a:r>
              <a:rPr lang="en-US" altLang="zh-CN" b="1" dirty="0"/>
              <a:t>Figure 1.6  </a:t>
            </a:r>
            <a:r>
              <a:rPr lang="en-US" altLang="zh-CN" dirty="0"/>
              <a:t>Employee Skills Certification in a Good Design</a:t>
            </a:r>
            <a:endParaRPr lang="zh-CN" altLang="en-US" dirty="0"/>
          </a:p>
        </p:txBody>
      </p:sp>
    </p:spTree>
    <p:extLst>
      <p:ext uri="{BB962C8B-B14F-4D97-AF65-F5344CB8AC3E}">
        <p14:creationId xmlns:p14="http://schemas.microsoft.com/office/powerpoint/2010/main" val="1614632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217DBF9-742E-4F7F-85EB-9E45A7F45B37}"/>
              </a:ext>
            </a:extLst>
          </p:cNvPr>
          <p:cNvSpPr>
            <a:spLocks noGrp="1"/>
          </p:cNvSpPr>
          <p:nvPr>
            <p:ph type="title"/>
          </p:nvPr>
        </p:nvSpPr>
        <p:spPr/>
        <p:txBody>
          <a:bodyPr/>
          <a:lstStyle/>
          <a:p>
            <a:r>
              <a:rPr lang="en-US" dirty="0"/>
              <a:t>Icebreaker: Interview Simulation</a:t>
            </a:r>
          </a:p>
        </p:txBody>
      </p:sp>
      <p:sp>
        <p:nvSpPr>
          <p:cNvPr id="10" name="Content Placeholder 9">
            <a:extLst>
              <a:ext uri="{FF2B5EF4-FFF2-40B4-BE49-F238E27FC236}">
                <a16:creationId xmlns:a16="http://schemas.microsoft.com/office/drawing/2014/main" id="{DDAE1AFE-9B48-43B4-983D-10FCC8293ABC}"/>
              </a:ext>
            </a:extLst>
          </p:cNvPr>
          <p:cNvSpPr>
            <a:spLocks noGrp="1"/>
          </p:cNvSpPr>
          <p:nvPr>
            <p:ph idx="1"/>
          </p:nvPr>
        </p:nvSpPr>
        <p:spPr/>
        <p:txBody>
          <a:bodyPr vert="horz" lIns="91440" tIns="45720" rIns="91440" bIns="45720" rtlCol="0" anchor="t">
            <a:noAutofit/>
          </a:bodyPr>
          <a:lstStyle/>
          <a:p>
            <a:pPr marL="457200" indent="-457200">
              <a:buAutoNum type="arabicPeriod"/>
            </a:pPr>
            <a:r>
              <a:rPr lang="en-US" dirty="0"/>
              <a:t>The class will be broken up into pairs of students.</a:t>
            </a:r>
          </a:p>
          <a:p>
            <a:pPr marL="457200" indent="-457200">
              <a:buAutoNum type="arabicPeriod"/>
            </a:pPr>
            <a:r>
              <a:rPr lang="en-US" dirty="0"/>
              <a:t>Each pair of students will interview each other to discover interesting or unusual facts</a:t>
            </a:r>
          </a:p>
          <a:p>
            <a:pPr marL="457200" indent="-457200">
              <a:buAutoNum type="arabicPeriod"/>
            </a:pPr>
            <a:r>
              <a:rPr lang="en-US" dirty="0"/>
              <a:t>Then each pair will introduce each other to the class.</a:t>
            </a:r>
          </a:p>
          <a:p>
            <a:pPr marL="457200" indent="-457200">
              <a:buAutoNum type="arabicPeriod"/>
            </a:pPr>
            <a:r>
              <a:rPr lang="en-US" dirty="0"/>
              <a:t>Think about connecting a story from your personal experiences to topics that are relevant to this course.</a:t>
            </a:r>
          </a:p>
        </p:txBody>
      </p:sp>
    </p:spTree>
    <p:custDataLst>
      <p:tags r:id="rId1"/>
    </p:custDataLst>
    <p:extLst>
      <p:ext uri="{BB962C8B-B14F-4D97-AF65-F5344CB8AC3E}">
        <p14:creationId xmlns:p14="http://schemas.microsoft.com/office/powerpoint/2010/main" val="4978359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Evolution of File System Data Processing (1 of 2)</a:t>
            </a:r>
            <a:endParaRPr lang="zh-CN" altLang="en-US" dirty="0"/>
          </a:p>
        </p:txBody>
      </p:sp>
      <p:sp>
        <p:nvSpPr>
          <p:cNvPr id="3" name="Content Placeholder 2"/>
          <p:cNvSpPr>
            <a:spLocks noGrp="1"/>
          </p:cNvSpPr>
          <p:nvPr>
            <p:ph idx="1"/>
          </p:nvPr>
        </p:nvSpPr>
        <p:spPr/>
        <p:txBody>
          <a:bodyPr/>
          <a:lstStyle/>
          <a:p>
            <a:pPr lvl="0"/>
            <a:r>
              <a:rPr lang="en-US" altLang="zh-CN" dirty="0"/>
              <a:t>Manual file systems are </a:t>
            </a:r>
            <a:r>
              <a:rPr lang="en-CA" altLang="zh-CN" dirty="0"/>
              <a:t>accomplished through a system of file folders and filing cabinets</a:t>
            </a:r>
          </a:p>
          <a:p>
            <a:r>
              <a:rPr lang="en-US" altLang="zh-CN" dirty="0"/>
              <a:t>With computerized file systems, a </a:t>
            </a:r>
            <a:r>
              <a:rPr lang="en-US" altLang="zh-CN" b="1" dirty="0"/>
              <a:t>data processing (DP) specialist </a:t>
            </a:r>
            <a:r>
              <a:rPr lang="en-US" altLang="zh-CN" dirty="0"/>
              <a:t>created a computer-based system to track data and produce required reports</a:t>
            </a:r>
          </a:p>
          <a:p>
            <a:r>
              <a:rPr lang="en-US" altLang="zh-CN" dirty="0"/>
              <a:t>File System Redux: Modern End-User Productivity Tools </a:t>
            </a:r>
          </a:p>
          <a:p>
            <a:pPr lvl="1"/>
            <a:r>
              <a:rPr lang="en-US" altLang="zh-CN" dirty="0"/>
              <a:t>Business users widely use spreadsheet programs such as Microsoft Excel to enter data in a series of rows and columns to manipulate data</a:t>
            </a:r>
          </a:p>
          <a:p>
            <a:pPr lvl="1"/>
            <a:r>
              <a:rPr lang="en-US" altLang="zh-CN" dirty="0"/>
              <a:t>A common misuse of spreadsheets is as a substitute for a database</a:t>
            </a:r>
          </a:p>
          <a:p>
            <a:endParaRPr lang="zh-CN" altLang="en-US" dirty="0"/>
          </a:p>
        </p:txBody>
      </p:sp>
    </p:spTree>
    <p:extLst>
      <p:ext uri="{BB962C8B-B14F-4D97-AF65-F5344CB8AC3E}">
        <p14:creationId xmlns:p14="http://schemas.microsoft.com/office/powerpoint/2010/main" val="2715642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Evolution of File System Data Processing (2 of 2)</a:t>
            </a:r>
            <a:endParaRPr lang="zh-CN" alt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73068507"/>
              </p:ext>
            </p:extLst>
          </p:nvPr>
        </p:nvGraphicFramePr>
        <p:xfrm>
          <a:off x="933450" y="1833336"/>
          <a:ext cx="10409464" cy="2753360"/>
        </p:xfrm>
        <a:graphic>
          <a:graphicData uri="http://schemas.openxmlformats.org/drawingml/2006/table">
            <a:tbl>
              <a:tblPr firstRow="1" bandRow="1">
                <a:tableStyleId>{5C22544A-7EE6-4342-B048-85BDC9FD1C3A}</a:tableStyleId>
              </a:tblPr>
              <a:tblGrid>
                <a:gridCol w="1242231">
                  <a:extLst>
                    <a:ext uri="{9D8B030D-6E8A-4147-A177-3AD203B41FA5}">
                      <a16:colId xmlns:a16="http://schemas.microsoft.com/office/drawing/2014/main" val="20000"/>
                    </a:ext>
                  </a:extLst>
                </a:gridCol>
                <a:gridCol w="9167233">
                  <a:extLst>
                    <a:ext uri="{9D8B030D-6E8A-4147-A177-3AD203B41FA5}">
                      <a16:colId xmlns:a16="http://schemas.microsoft.com/office/drawing/2014/main" val="20001"/>
                    </a:ext>
                  </a:extLst>
                </a:gridCol>
              </a:tblGrid>
              <a:tr h="370840">
                <a:tc>
                  <a:txBody>
                    <a:bodyPr/>
                    <a:lstStyle/>
                    <a:p>
                      <a:r>
                        <a:rPr lang="en-US" altLang="zh-CN" dirty="0"/>
                        <a:t>Table 1.2</a:t>
                      </a:r>
                      <a:endParaRPr lang="zh-CN" altLang="en-US" dirty="0"/>
                    </a:p>
                  </a:txBody>
                  <a:tcPr/>
                </a:tc>
                <a:tc>
                  <a:txBody>
                    <a:bodyPr/>
                    <a:lstStyle/>
                    <a:p>
                      <a:r>
                        <a:rPr lang="en-US" altLang="zh-CN" dirty="0"/>
                        <a:t>Basic File Terminology</a:t>
                      </a:r>
                      <a:endParaRPr lang="zh-CN" altLang="en-US" dirty="0"/>
                    </a:p>
                  </a:txBody>
                  <a:tcPr/>
                </a:tc>
                <a:extLst>
                  <a:ext uri="{0D108BD9-81ED-4DB2-BD59-A6C34878D82A}">
                    <a16:rowId xmlns:a16="http://schemas.microsoft.com/office/drawing/2014/main" val="10000"/>
                  </a:ext>
                </a:extLst>
              </a:tr>
              <a:tr h="370840">
                <a:tc>
                  <a:txBody>
                    <a:bodyPr/>
                    <a:lstStyle/>
                    <a:p>
                      <a:r>
                        <a:rPr lang="en-US" altLang="zh-CN" sz="1400" b="1" dirty="0"/>
                        <a:t>Term</a:t>
                      </a:r>
                      <a:endParaRPr lang="zh-CN" altLang="en-US" sz="1400" b="1" dirty="0"/>
                    </a:p>
                  </a:txBody>
                  <a:tcPr/>
                </a:tc>
                <a:tc>
                  <a:txBody>
                    <a:bodyPr/>
                    <a:lstStyle/>
                    <a:p>
                      <a:r>
                        <a:rPr lang="en-US" altLang="zh-CN" sz="1400" b="1" dirty="0"/>
                        <a:t>Definition</a:t>
                      </a:r>
                      <a:endParaRPr lang="zh-CN" altLang="en-US" sz="1400" b="1" dirty="0"/>
                    </a:p>
                  </a:txBody>
                  <a:tcPr/>
                </a:tc>
                <a:extLst>
                  <a:ext uri="{0D108BD9-81ED-4DB2-BD59-A6C34878D82A}">
                    <a16:rowId xmlns:a16="http://schemas.microsoft.com/office/drawing/2014/main" val="10001"/>
                  </a:ext>
                </a:extLst>
              </a:tr>
              <a:tr h="370840">
                <a:tc>
                  <a:txBody>
                    <a:bodyPr/>
                    <a:lstStyle/>
                    <a:p>
                      <a:r>
                        <a:rPr lang="en-US" altLang="zh-CN" sz="1200" dirty="0"/>
                        <a:t>Data</a:t>
                      </a:r>
                      <a:endParaRPr lang="zh-CN" altLang="en-US" sz="1200" dirty="0"/>
                    </a:p>
                  </a:txBody>
                  <a:tcPr/>
                </a:tc>
                <a:tc>
                  <a:txBody>
                    <a:bodyPr/>
                    <a:lstStyle/>
                    <a:p>
                      <a:r>
                        <a:rPr lang="en-US" altLang="zh-CN" sz="1200" dirty="0"/>
                        <a:t>Raw facts, such as a telephone</a:t>
                      </a:r>
                      <a:r>
                        <a:rPr lang="en-US" altLang="zh-CN" sz="1200" baseline="0" dirty="0"/>
                        <a:t> number, a birth date, a customer name, and a year-to-date (YTD) sales value. Data has little meaning unless it has been organized in some logical manner.</a:t>
                      </a:r>
                      <a:endParaRPr lang="zh-CN" altLang="en-US" sz="1200" dirty="0"/>
                    </a:p>
                  </a:txBody>
                  <a:tcPr/>
                </a:tc>
                <a:extLst>
                  <a:ext uri="{0D108BD9-81ED-4DB2-BD59-A6C34878D82A}">
                    <a16:rowId xmlns:a16="http://schemas.microsoft.com/office/drawing/2014/main" val="10002"/>
                  </a:ext>
                </a:extLst>
              </a:tr>
              <a:tr h="370840">
                <a:tc>
                  <a:txBody>
                    <a:bodyPr/>
                    <a:lstStyle/>
                    <a:p>
                      <a:r>
                        <a:rPr lang="en-US" altLang="zh-CN" sz="1200" dirty="0"/>
                        <a:t>Field</a:t>
                      </a:r>
                      <a:endParaRPr lang="zh-CN" altLang="en-US" sz="1200" dirty="0"/>
                    </a:p>
                  </a:txBody>
                  <a:tcPr/>
                </a:tc>
                <a:tc>
                  <a:txBody>
                    <a:bodyPr/>
                    <a:lstStyle/>
                    <a:p>
                      <a:r>
                        <a:rPr lang="en-US" altLang="zh-CN" sz="1200" dirty="0"/>
                        <a:t>A character or group of characters (alphabetic or numeric) that has a specific meaning. A field is used to define and store date.</a:t>
                      </a:r>
                      <a:endParaRPr lang="zh-CN" altLang="en-US" sz="1200" dirty="0"/>
                    </a:p>
                  </a:txBody>
                  <a:tcPr/>
                </a:tc>
                <a:extLst>
                  <a:ext uri="{0D108BD9-81ED-4DB2-BD59-A6C34878D82A}">
                    <a16:rowId xmlns:a16="http://schemas.microsoft.com/office/drawing/2014/main" val="10003"/>
                  </a:ext>
                </a:extLst>
              </a:tr>
              <a:tr h="370840">
                <a:tc>
                  <a:txBody>
                    <a:bodyPr/>
                    <a:lstStyle/>
                    <a:p>
                      <a:r>
                        <a:rPr lang="en-US" altLang="zh-CN" sz="1200" dirty="0"/>
                        <a:t>Record</a:t>
                      </a:r>
                      <a:endParaRPr lang="zh-CN" altLang="en-US" sz="1200" dirty="0"/>
                    </a:p>
                  </a:txBody>
                  <a:tcPr/>
                </a:tc>
                <a:tc>
                  <a:txBody>
                    <a:bodyPr/>
                    <a:lstStyle/>
                    <a:p>
                      <a:r>
                        <a:rPr lang="en-US" altLang="zh-CN" sz="1200" dirty="0"/>
                        <a:t>A logically connected set of one or more fields that describes a person, place, or thing. For example the fields that constitute</a:t>
                      </a:r>
                      <a:r>
                        <a:rPr lang="en-US" altLang="zh-CN" sz="1200" baseline="0" dirty="0"/>
                        <a:t> a record for a customer might consist of the customer’s name, address, phone number, date of birth, credit limit, and unpaid balance.</a:t>
                      </a:r>
                      <a:endParaRPr lang="zh-CN" altLang="en-US" sz="1200" dirty="0"/>
                    </a:p>
                  </a:txBody>
                  <a:tcPr/>
                </a:tc>
                <a:extLst>
                  <a:ext uri="{0D108BD9-81ED-4DB2-BD59-A6C34878D82A}">
                    <a16:rowId xmlns:a16="http://schemas.microsoft.com/office/drawing/2014/main" val="10004"/>
                  </a:ext>
                </a:extLst>
              </a:tr>
              <a:tr h="370840">
                <a:tc>
                  <a:txBody>
                    <a:bodyPr/>
                    <a:lstStyle/>
                    <a:p>
                      <a:r>
                        <a:rPr lang="en-US" altLang="zh-CN" sz="1200" dirty="0"/>
                        <a:t>File</a:t>
                      </a:r>
                      <a:endParaRPr lang="zh-CN" altLang="en-US" sz="1200" dirty="0"/>
                    </a:p>
                  </a:txBody>
                  <a:tcPr/>
                </a:tc>
                <a:tc>
                  <a:txBody>
                    <a:bodyPr/>
                    <a:lstStyle/>
                    <a:p>
                      <a:r>
                        <a:rPr lang="en-US" altLang="zh-CN" sz="1200" dirty="0"/>
                        <a:t>A collection of related records.</a:t>
                      </a:r>
                      <a:r>
                        <a:rPr lang="en-US" altLang="zh-CN" sz="1200" baseline="0" dirty="0"/>
                        <a:t> For example, a file might contain data about the students currently enrolled at Gigantic University.</a:t>
                      </a:r>
                      <a:endParaRPr lang="zh-CN" altLang="en-US" sz="1200"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2109394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Problems with File System Data Processing</a:t>
            </a:r>
            <a:endParaRPr lang="zh-CN" altLang="en-US" dirty="0"/>
          </a:p>
        </p:txBody>
      </p:sp>
      <p:sp>
        <p:nvSpPr>
          <p:cNvPr id="3" name="Content Placeholder 2"/>
          <p:cNvSpPr>
            <a:spLocks noGrp="1"/>
          </p:cNvSpPr>
          <p:nvPr>
            <p:ph idx="1"/>
          </p:nvPr>
        </p:nvSpPr>
        <p:spPr/>
        <p:txBody>
          <a:bodyPr/>
          <a:lstStyle/>
          <a:p>
            <a:r>
              <a:rPr lang="en-US" altLang="zh-CN" dirty="0"/>
              <a:t>The following problems with file systems challenge the types of information that can be created from data as well as information accuracy:</a:t>
            </a:r>
          </a:p>
          <a:p>
            <a:pPr lvl="1"/>
            <a:r>
              <a:rPr lang="en-US" altLang="zh-CN" dirty="0"/>
              <a:t>Lengthy development times</a:t>
            </a:r>
          </a:p>
          <a:p>
            <a:pPr lvl="1"/>
            <a:r>
              <a:rPr lang="en-US" altLang="en-US" dirty="0"/>
              <a:t>Difficulty of getting quick answers</a:t>
            </a:r>
            <a:endParaRPr lang="en-US" altLang="zh-CN" dirty="0"/>
          </a:p>
          <a:p>
            <a:pPr lvl="1"/>
            <a:r>
              <a:rPr lang="en-US" altLang="en-US" dirty="0"/>
              <a:t>Complex system administration</a:t>
            </a:r>
          </a:p>
          <a:p>
            <a:pPr lvl="1"/>
            <a:r>
              <a:rPr lang="en-US" altLang="en-US" dirty="0"/>
              <a:t>Lack of security and limited data sharing</a:t>
            </a:r>
          </a:p>
          <a:p>
            <a:pPr lvl="1"/>
            <a:r>
              <a:rPr lang="en-US" altLang="en-US" dirty="0"/>
              <a:t>Extensive programming</a:t>
            </a:r>
            <a:endParaRPr lang="en-US" altLang="zh-CN" dirty="0"/>
          </a:p>
          <a:p>
            <a:endParaRPr lang="zh-CN" altLang="en-US" dirty="0"/>
          </a:p>
        </p:txBody>
      </p:sp>
    </p:spTree>
    <p:extLst>
      <p:ext uri="{BB962C8B-B14F-4D97-AF65-F5344CB8AC3E}">
        <p14:creationId xmlns:p14="http://schemas.microsoft.com/office/powerpoint/2010/main" val="6343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Structural and Data Dependence (1 of 2)</a:t>
            </a:r>
            <a:endParaRPr lang="zh-CN" altLang="en-US" dirty="0"/>
          </a:p>
        </p:txBody>
      </p:sp>
      <p:sp>
        <p:nvSpPr>
          <p:cNvPr id="3" name="Content Placeholder 2"/>
          <p:cNvSpPr>
            <a:spLocks noGrp="1"/>
          </p:cNvSpPr>
          <p:nvPr>
            <p:ph idx="1"/>
          </p:nvPr>
        </p:nvSpPr>
        <p:spPr/>
        <p:txBody>
          <a:bodyPr/>
          <a:lstStyle/>
          <a:p>
            <a:r>
              <a:rPr lang="en-US" altLang="en-US" dirty="0"/>
              <a:t>A file system exhibits </a:t>
            </a:r>
            <a:r>
              <a:rPr lang="en-US" altLang="en-US" b="1" dirty="0"/>
              <a:t>structural dependence</a:t>
            </a:r>
            <a:r>
              <a:rPr lang="en-US" altLang="en-US" dirty="0"/>
              <a:t>, which means that access to a file is dependent on its own structure</a:t>
            </a:r>
          </a:p>
          <a:p>
            <a:pPr lvl="1"/>
            <a:r>
              <a:rPr lang="en-US" altLang="en-US" dirty="0"/>
              <a:t>All file system programs are modified to conform to a new file structure</a:t>
            </a:r>
          </a:p>
          <a:p>
            <a:r>
              <a:rPr lang="en-US" altLang="en-US" b="1" dirty="0"/>
              <a:t>Structural independence </a:t>
            </a:r>
            <a:r>
              <a:rPr lang="en-US" altLang="en-US" dirty="0"/>
              <a:t>exists when you change the file structure without affecting the application’s ability to access the data</a:t>
            </a:r>
          </a:p>
          <a:p>
            <a:r>
              <a:rPr lang="en-US" altLang="en-US" b="1" dirty="0"/>
              <a:t>Data dependence </a:t>
            </a:r>
            <a:r>
              <a:rPr lang="en-US" altLang="en-US" dirty="0"/>
              <a:t>exists when all data access programs are subject to change when data storage characteristics change</a:t>
            </a:r>
          </a:p>
          <a:p>
            <a:r>
              <a:rPr lang="en-US" altLang="en-US" b="1" dirty="0"/>
              <a:t>Data independence </a:t>
            </a:r>
            <a:r>
              <a:rPr lang="en-US" altLang="en-US" dirty="0"/>
              <a:t>exists when data storage characteristics are changed without affecting the program’s ability to access the data</a:t>
            </a:r>
          </a:p>
        </p:txBody>
      </p:sp>
    </p:spTree>
    <p:extLst>
      <p:ext uri="{BB962C8B-B14F-4D97-AF65-F5344CB8AC3E}">
        <p14:creationId xmlns:p14="http://schemas.microsoft.com/office/powerpoint/2010/main" val="15239887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Structural and Data Dependence (2 of 2)</a:t>
            </a:r>
            <a:endParaRPr lang="zh-CN" altLang="en-US" dirty="0"/>
          </a:p>
        </p:txBody>
      </p:sp>
      <p:sp>
        <p:nvSpPr>
          <p:cNvPr id="3" name="Content Placeholder 2"/>
          <p:cNvSpPr>
            <a:spLocks noGrp="1"/>
          </p:cNvSpPr>
          <p:nvPr>
            <p:ph idx="1"/>
          </p:nvPr>
        </p:nvSpPr>
        <p:spPr/>
        <p:txBody>
          <a:bodyPr/>
          <a:lstStyle/>
          <a:p>
            <a:r>
              <a:rPr lang="en-US" altLang="en-US" dirty="0"/>
              <a:t>The practical significance of data dependence is the difference between the </a:t>
            </a:r>
            <a:r>
              <a:rPr lang="en-US" altLang="en-US" b="1" dirty="0"/>
              <a:t>logical data format </a:t>
            </a:r>
            <a:r>
              <a:rPr lang="en-US" altLang="en-US" dirty="0"/>
              <a:t>(how humans view the data) and the </a:t>
            </a:r>
            <a:r>
              <a:rPr lang="en-US" altLang="en-US" b="1" dirty="0"/>
              <a:t>physical data format </a:t>
            </a:r>
            <a:r>
              <a:rPr lang="en-US" altLang="en-US" dirty="0"/>
              <a:t>(how the computer must work with the data)</a:t>
            </a:r>
          </a:p>
          <a:p>
            <a:r>
              <a:rPr lang="en-US" altLang="en-US" dirty="0"/>
              <a:t>Any program that accesses a file system’s file must tell the computer not only what to do but also how to do it</a:t>
            </a:r>
          </a:p>
          <a:p>
            <a:r>
              <a:rPr lang="en-US" altLang="en-US" dirty="0"/>
              <a:t>Data dependence makes the file system cumbersome from the point of view of a programmer and database manager</a:t>
            </a:r>
          </a:p>
          <a:p>
            <a:endParaRPr lang="en-US" altLang="en-US" dirty="0"/>
          </a:p>
        </p:txBody>
      </p:sp>
    </p:spTree>
    <p:extLst>
      <p:ext uri="{BB962C8B-B14F-4D97-AF65-F5344CB8AC3E}">
        <p14:creationId xmlns:p14="http://schemas.microsoft.com/office/powerpoint/2010/main" val="5778521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Data Redundancy</a:t>
            </a:r>
            <a:endParaRPr lang="zh-CN" altLang="en-US" dirty="0"/>
          </a:p>
        </p:txBody>
      </p:sp>
      <p:sp>
        <p:nvSpPr>
          <p:cNvPr id="3" name="Content Placeholder 2"/>
          <p:cNvSpPr>
            <a:spLocks noGrp="1"/>
          </p:cNvSpPr>
          <p:nvPr>
            <p:ph idx="1"/>
          </p:nvPr>
        </p:nvSpPr>
        <p:spPr/>
        <p:txBody>
          <a:bodyPr/>
          <a:lstStyle/>
          <a:p>
            <a:r>
              <a:rPr lang="en-US" altLang="zh-CN" b="1" dirty="0"/>
              <a:t>Data redundancy </a:t>
            </a:r>
            <a:r>
              <a:rPr lang="en-US" altLang="zh-CN" dirty="0"/>
              <a:t>exists when the same data is stored unnecessarily at different places</a:t>
            </a:r>
          </a:p>
          <a:p>
            <a:pPr lvl="1"/>
            <a:r>
              <a:rPr lang="en-US" altLang="zh-CN" dirty="0"/>
              <a:t>Database professionals use the term </a:t>
            </a:r>
            <a:r>
              <a:rPr lang="en-US" altLang="zh-CN" b="1" dirty="0"/>
              <a:t>islands of information </a:t>
            </a:r>
            <a:r>
              <a:rPr lang="en-US" altLang="zh-CN" dirty="0"/>
              <a:t>for scattered data locations</a:t>
            </a:r>
          </a:p>
          <a:p>
            <a:pPr lvl="1"/>
            <a:r>
              <a:rPr lang="en-US" altLang="zh-CN" dirty="0"/>
              <a:t>Increases the probability of </a:t>
            </a:r>
            <a:r>
              <a:rPr lang="en-CA" altLang="zh-CN" dirty="0"/>
              <a:t>having different versions of the same data </a:t>
            </a:r>
          </a:p>
          <a:p>
            <a:r>
              <a:rPr lang="en-US" altLang="zh-CN" dirty="0"/>
              <a:t>Possible results of uncontrolled data redundancy </a:t>
            </a:r>
          </a:p>
          <a:p>
            <a:pPr lvl="1"/>
            <a:r>
              <a:rPr lang="en-US" altLang="en-US" dirty="0"/>
              <a:t>Poor data security </a:t>
            </a:r>
          </a:p>
          <a:p>
            <a:pPr lvl="1"/>
            <a:r>
              <a:rPr lang="en-US" altLang="en-US" dirty="0"/>
              <a:t>Data inconsistency </a:t>
            </a:r>
          </a:p>
          <a:p>
            <a:pPr lvl="1"/>
            <a:r>
              <a:rPr lang="en-CA" altLang="en-US" dirty="0"/>
              <a:t>Data-entry errors </a:t>
            </a:r>
          </a:p>
          <a:p>
            <a:pPr lvl="1"/>
            <a:r>
              <a:rPr lang="en-CA" altLang="en-US" dirty="0"/>
              <a:t>Data integrity problems </a:t>
            </a:r>
          </a:p>
        </p:txBody>
      </p:sp>
    </p:spTree>
    <p:extLst>
      <p:ext uri="{BB962C8B-B14F-4D97-AF65-F5344CB8AC3E}">
        <p14:creationId xmlns:p14="http://schemas.microsoft.com/office/powerpoint/2010/main" val="4613241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Data Anomalies</a:t>
            </a:r>
            <a:endParaRPr lang="zh-CN" altLang="en-US" dirty="0"/>
          </a:p>
        </p:txBody>
      </p:sp>
      <p:sp>
        <p:nvSpPr>
          <p:cNvPr id="3" name="Content Placeholder 2"/>
          <p:cNvSpPr>
            <a:spLocks noGrp="1"/>
          </p:cNvSpPr>
          <p:nvPr>
            <p:ph idx="1"/>
          </p:nvPr>
        </p:nvSpPr>
        <p:spPr/>
        <p:txBody>
          <a:bodyPr/>
          <a:lstStyle/>
          <a:p>
            <a:r>
              <a:rPr lang="en-US" altLang="zh-CN" dirty="0"/>
              <a:t>A </a:t>
            </a:r>
            <a:r>
              <a:rPr lang="en-US" altLang="zh-CN" b="1" dirty="0"/>
              <a:t>data anomaly </a:t>
            </a:r>
            <a:r>
              <a:rPr lang="en-US" altLang="zh-CN" dirty="0"/>
              <a:t>develops when not all of the required changes in the redundant data are made successfully</a:t>
            </a:r>
          </a:p>
          <a:p>
            <a:r>
              <a:rPr lang="en-US" altLang="zh-CN" dirty="0"/>
              <a:t>The following are three types of anomalies:</a:t>
            </a:r>
          </a:p>
          <a:p>
            <a:pPr lvl="1"/>
            <a:r>
              <a:rPr lang="en-US" altLang="zh-CN" dirty="0"/>
              <a:t>Update anomalies</a:t>
            </a:r>
          </a:p>
          <a:p>
            <a:pPr lvl="1"/>
            <a:r>
              <a:rPr lang="en-US" altLang="zh-CN" dirty="0"/>
              <a:t>Insertion anomalies</a:t>
            </a:r>
          </a:p>
          <a:p>
            <a:pPr lvl="1"/>
            <a:r>
              <a:rPr lang="en-US" altLang="zh-CN" dirty="0"/>
              <a:t>Deletion anomalies</a:t>
            </a:r>
            <a:endParaRPr lang="zh-CN" altLang="en-US" dirty="0"/>
          </a:p>
        </p:txBody>
      </p:sp>
    </p:spTree>
    <p:extLst>
      <p:ext uri="{BB962C8B-B14F-4D97-AF65-F5344CB8AC3E}">
        <p14:creationId xmlns:p14="http://schemas.microsoft.com/office/powerpoint/2010/main" val="19547476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7B54CD94-D75F-6FC7-3B3B-186438BE2AA8}"/>
              </a:ext>
            </a:extLst>
          </p:cNvPr>
          <p:cNvSpPr>
            <a:spLocks noGrp="1"/>
          </p:cNvSpPr>
          <p:nvPr>
            <p:ph type="title"/>
          </p:nvPr>
        </p:nvSpPr>
        <p:spPr>
          <a:xfrm>
            <a:off x="476843" y="473245"/>
            <a:ext cx="11241915" cy="1217447"/>
          </a:xfrm>
        </p:spPr>
        <p:txBody>
          <a:bodyPr/>
          <a:lstStyle/>
          <a:p>
            <a:r>
              <a:rPr lang="en-US" dirty="0"/>
              <a:t>Knowledge Check Activity 1-2</a:t>
            </a:r>
          </a:p>
        </p:txBody>
      </p:sp>
      <p:sp>
        <p:nvSpPr>
          <p:cNvPr id="15" name="Content Placeholder 2">
            <a:extLst>
              <a:ext uri="{FF2B5EF4-FFF2-40B4-BE49-F238E27FC236}">
                <a16:creationId xmlns:a16="http://schemas.microsoft.com/office/drawing/2014/main" id="{5464F008-21F9-FCFB-BF06-39C357DBA52E}"/>
              </a:ext>
            </a:extLst>
          </p:cNvPr>
          <p:cNvSpPr>
            <a:spLocks noGrp="1"/>
          </p:cNvSpPr>
          <p:nvPr>
            <p:ph idx="1"/>
          </p:nvPr>
        </p:nvSpPr>
        <p:spPr>
          <a:xfrm>
            <a:off x="476843" y="1825625"/>
            <a:ext cx="11241915" cy="4351338"/>
          </a:xfrm>
        </p:spPr>
        <p:txBody>
          <a:bodyPr/>
          <a:lstStyle/>
          <a:p>
            <a:r>
              <a:rPr lang="en-US" altLang="zh-CN" sz="2400" b="1" dirty="0"/>
              <a:t>What is data redundancy, and which characteristics of the file system can lead to it?</a:t>
            </a:r>
            <a:endParaRPr lang="zh-CN" altLang="zh-CN" sz="2400" b="1" dirty="0"/>
          </a:p>
          <a:p>
            <a:pPr marL="0" indent="0">
              <a:buNone/>
            </a:pPr>
            <a:endParaRPr lang="zh-CN" altLang="zh-CN" dirty="0"/>
          </a:p>
        </p:txBody>
      </p:sp>
    </p:spTree>
    <p:extLst>
      <p:ext uri="{BB962C8B-B14F-4D97-AF65-F5344CB8AC3E}">
        <p14:creationId xmlns:p14="http://schemas.microsoft.com/office/powerpoint/2010/main" val="30387576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60B051F-5E4A-17A8-0397-5C5E0136DBD4}"/>
              </a:ext>
            </a:extLst>
          </p:cNvPr>
          <p:cNvSpPr>
            <a:spLocks noGrp="1"/>
          </p:cNvSpPr>
          <p:nvPr>
            <p:ph type="title"/>
          </p:nvPr>
        </p:nvSpPr>
        <p:spPr>
          <a:xfrm>
            <a:off x="476843" y="473245"/>
            <a:ext cx="11241915" cy="1217447"/>
          </a:xfrm>
        </p:spPr>
        <p:txBody>
          <a:bodyPr/>
          <a:lstStyle/>
          <a:p>
            <a:r>
              <a:rPr lang="en-US" dirty="0"/>
              <a:t>Knowledge Check Activity 1-2: Answer</a:t>
            </a:r>
          </a:p>
        </p:txBody>
      </p:sp>
      <p:sp>
        <p:nvSpPr>
          <p:cNvPr id="12" name="Content Placeholder 3">
            <a:extLst>
              <a:ext uri="{FF2B5EF4-FFF2-40B4-BE49-F238E27FC236}">
                <a16:creationId xmlns:a16="http://schemas.microsoft.com/office/drawing/2014/main" id="{945F9FD1-AEB1-00C2-F6D0-11C11AF9B426}"/>
              </a:ext>
            </a:extLst>
          </p:cNvPr>
          <p:cNvSpPr>
            <a:spLocks noGrp="1"/>
          </p:cNvSpPr>
          <p:nvPr>
            <p:ph sz="half" idx="2"/>
          </p:nvPr>
        </p:nvSpPr>
        <p:spPr>
          <a:xfrm>
            <a:off x="475042" y="1728122"/>
            <a:ext cx="11241915" cy="2621900"/>
          </a:xfrm>
        </p:spPr>
        <p:txBody>
          <a:bodyPr/>
          <a:lstStyle/>
          <a:p>
            <a:r>
              <a:rPr lang="en-US" altLang="zh-CN" b="1" dirty="0"/>
              <a:t>What is data redundancy, and which characteristics of the file system can lead to it?</a:t>
            </a:r>
            <a:endParaRPr lang="zh-CN" altLang="zh-CN" b="1" dirty="0"/>
          </a:p>
          <a:p>
            <a:pPr marL="0" indent="0">
              <a:buNone/>
            </a:pPr>
            <a:r>
              <a:rPr lang="en-US" b="1" dirty="0"/>
              <a:t>Answer: </a:t>
            </a:r>
            <a:r>
              <a:rPr lang="en-US" altLang="zh-CN" dirty="0"/>
              <a:t>Data redundancy exists when unnecessarily duplicated data are found in the database. For example, a customer's telephone number may be found in the customer file, in the sales agent file, and in the invoice file. Data redundancy is symptomatic of a (computer) file system, given its inability to represent and manage data relationships. Data redundancy may also be the result of poorly‑designed databases that allow the same data to be kept in different locations.</a:t>
            </a:r>
            <a:endParaRPr lang="zh-CN" altLang="zh-CN" dirty="0"/>
          </a:p>
        </p:txBody>
      </p:sp>
    </p:spTree>
    <p:extLst>
      <p:ext uri="{BB962C8B-B14F-4D97-AF65-F5344CB8AC3E}">
        <p14:creationId xmlns:p14="http://schemas.microsoft.com/office/powerpoint/2010/main" val="38009732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Database Systems (1 of 2)</a:t>
            </a:r>
            <a:endParaRPr lang="zh-CN" altLang="en-US" dirty="0"/>
          </a:p>
        </p:txBody>
      </p:sp>
      <p:sp>
        <p:nvSpPr>
          <p:cNvPr id="3" name="Content Placeholder 2"/>
          <p:cNvSpPr>
            <a:spLocks noGrp="1"/>
          </p:cNvSpPr>
          <p:nvPr>
            <p:ph idx="1"/>
          </p:nvPr>
        </p:nvSpPr>
        <p:spPr/>
        <p:txBody>
          <a:bodyPr/>
          <a:lstStyle/>
          <a:p>
            <a:r>
              <a:rPr lang="en-US" altLang="en-US" dirty="0"/>
              <a:t>The </a:t>
            </a:r>
            <a:r>
              <a:rPr lang="en-US" altLang="en-US" b="1" dirty="0"/>
              <a:t>database system </a:t>
            </a:r>
            <a:r>
              <a:rPr lang="en-US" altLang="en-US" dirty="0"/>
              <a:t>consists of logically related data stored in a single logical data repository</a:t>
            </a:r>
          </a:p>
          <a:p>
            <a:pPr lvl="1"/>
            <a:r>
              <a:rPr lang="en-US" altLang="en-US" dirty="0"/>
              <a:t>However, the data might be physically distributed among multiple storage facilities</a:t>
            </a:r>
          </a:p>
          <a:p>
            <a:r>
              <a:rPr lang="en-US" altLang="en-US" dirty="0"/>
              <a:t>The database’s DBMS eliminates most of the file system’s data inconsistency, data anomaly, data dependence, and structural dependence problems</a:t>
            </a:r>
          </a:p>
          <a:p>
            <a:r>
              <a:rPr lang="en-US" altLang="en-US" dirty="0"/>
              <a:t>The current generation of DBMS software stores data structures, relationships between those structures, and access paths to those structures</a:t>
            </a:r>
          </a:p>
          <a:p>
            <a:pPr lvl="1"/>
            <a:r>
              <a:rPr lang="en-US" altLang="en-US" dirty="0"/>
              <a:t>The current generation also defines, stores, and manages all access paths and components</a:t>
            </a:r>
          </a:p>
          <a:p>
            <a:endParaRPr lang="zh-CN" altLang="en-US" dirty="0"/>
          </a:p>
        </p:txBody>
      </p:sp>
    </p:spTree>
    <p:extLst>
      <p:ext uri="{BB962C8B-B14F-4D97-AF65-F5344CB8AC3E}">
        <p14:creationId xmlns:p14="http://schemas.microsoft.com/office/powerpoint/2010/main" val="3094392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2ADF6-643B-423B-BFFA-CEBACE66A152}"/>
              </a:ext>
            </a:extLst>
          </p:cNvPr>
          <p:cNvSpPr>
            <a:spLocks noGrp="1"/>
          </p:cNvSpPr>
          <p:nvPr>
            <p:ph type="title"/>
          </p:nvPr>
        </p:nvSpPr>
        <p:spPr/>
        <p:txBody>
          <a:bodyPr/>
          <a:lstStyle/>
          <a:p>
            <a:r>
              <a:rPr lang="en-US" dirty="0"/>
              <a:t>Chapter Objectives (1 of 2)</a:t>
            </a:r>
          </a:p>
        </p:txBody>
      </p:sp>
      <p:sp>
        <p:nvSpPr>
          <p:cNvPr id="3" name="Content Placeholder 2">
            <a:extLst>
              <a:ext uri="{FF2B5EF4-FFF2-40B4-BE49-F238E27FC236}">
                <a16:creationId xmlns:a16="http://schemas.microsoft.com/office/drawing/2014/main" id="{5654B1CF-B9D3-4962-AD19-D9C1AB18881D}"/>
              </a:ext>
            </a:extLst>
          </p:cNvPr>
          <p:cNvSpPr>
            <a:spLocks noGrp="1"/>
          </p:cNvSpPr>
          <p:nvPr>
            <p:ph idx="1"/>
          </p:nvPr>
        </p:nvSpPr>
        <p:spPr/>
        <p:txBody>
          <a:bodyPr/>
          <a:lstStyle/>
          <a:p>
            <a:pPr marL="0" indent="0">
              <a:buNone/>
            </a:pPr>
            <a:r>
              <a:rPr lang="en-US" dirty="0"/>
              <a:t>By the end of this chapter, you should be able to:</a:t>
            </a:r>
          </a:p>
          <a:p>
            <a:pPr marL="457200" indent="-457200">
              <a:buAutoNum type="arabicPeriod"/>
            </a:pPr>
            <a:r>
              <a:rPr lang="en-US" dirty="0"/>
              <a:t>Define the difference between data and information</a:t>
            </a:r>
          </a:p>
          <a:p>
            <a:pPr marL="457200" indent="-457200">
              <a:buAutoNum type="arabicPeriod"/>
            </a:pPr>
            <a:r>
              <a:rPr lang="en-US" dirty="0"/>
              <a:t>Describe what a database is, the various types of databases, and why they are valuable assets for decision making</a:t>
            </a:r>
          </a:p>
          <a:p>
            <a:pPr marL="457200" indent="-457200">
              <a:buAutoNum type="arabicPeriod"/>
            </a:pPr>
            <a:r>
              <a:rPr lang="en-US" dirty="0"/>
              <a:t>Explain the importance of database design</a:t>
            </a:r>
          </a:p>
          <a:p>
            <a:pPr marL="457200" indent="-457200">
              <a:buAutoNum type="arabicPeriod"/>
            </a:pPr>
            <a:r>
              <a:rPr lang="en-US" dirty="0"/>
              <a:t>See how modern databases evolved from file systems</a:t>
            </a:r>
          </a:p>
          <a:p>
            <a:pPr marL="457200" indent="-457200">
              <a:buAutoNum type="arabicPeriod"/>
            </a:pPr>
            <a:endParaRPr lang="en-US" dirty="0"/>
          </a:p>
        </p:txBody>
      </p:sp>
    </p:spTree>
    <p:extLst>
      <p:ext uri="{BB962C8B-B14F-4D97-AF65-F5344CB8AC3E}">
        <p14:creationId xmlns:p14="http://schemas.microsoft.com/office/powerpoint/2010/main" val="37248997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Database Systems (2 of 2)</a:t>
            </a:r>
            <a:endParaRPr lang="zh-CN" altLang="en-US" dirty="0"/>
          </a:p>
        </p:txBody>
      </p:sp>
      <p:pic>
        <p:nvPicPr>
          <p:cNvPr id="5" name="Picture Placeholder 4" descr="Diagrams contrasting database and file systems. In a database system, the personnel department, the sales department and the accounting department can view the entire database whereas in the file system, the personnel department can access the employees’ files; the sales department can access files relating to customers, sales and inventory; the accounting department can access the accounts file."/>
          <p:cNvPicPr>
            <a:picLocks noGrp="1" noChangeAspect="1"/>
          </p:cNvPicPr>
          <p:nvPr>
            <p:ph type="pic" sz="quarter" idx="10"/>
          </p:nvPr>
        </p:nvPicPr>
        <p:blipFill>
          <a:blip r:embed="rId2" cstate="email">
            <a:extLst>
              <a:ext uri="{28A0092B-C50C-407E-A947-70E740481C1C}">
                <a14:useLocalDpi xmlns:a14="http://schemas.microsoft.com/office/drawing/2010/main"/>
              </a:ext>
            </a:extLst>
          </a:blip>
          <a:stretch>
            <a:fillRect/>
          </a:stretch>
        </p:blipFill>
        <p:spPr>
          <a:xfrm>
            <a:off x="1754400" y="1484717"/>
            <a:ext cx="5572230" cy="4305814"/>
          </a:xfrm>
        </p:spPr>
      </p:pic>
      <p:sp>
        <p:nvSpPr>
          <p:cNvPr id="4" name="Text Placeholder 3"/>
          <p:cNvSpPr>
            <a:spLocks noGrp="1"/>
          </p:cNvSpPr>
          <p:nvPr>
            <p:ph type="body" sz="quarter" idx="11"/>
          </p:nvPr>
        </p:nvSpPr>
        <p:spPr>
          <a:xfrm>
            <a:off x="7478972" y="5192486"/>
            <a:ext cx="3976406" cy="686334"/>
          </a:xfrm>
        </p:spPr>
        <p:txBody>
          <a:bodyPr/>
          <a:lstStyle/>
          <a:p>
            <a:r>
              <a:rPr lang="en-US" altLang="zh-CN" b="1" dirty="0"/>
              <a:t>Figure 1.9  </a:t>
            </a:r>
            <a:r>
              <a:rPr lang="en-US" altLang="zh-CN" dirty="0"/>
              <a:t>Contrasting Database and File Systems</a:t>
            </a:r>
            <a:endParaRPr lang="zh-CN" altLang="en-US" dirty="0"/>
          </a:p>
        </p:txBody>
      </p:sp>
    </p:spTree>
    <p:extLst>
      <p:ext uri="{BB962C8B-B14F-4D97-AF65-F5344CB8AC3E}">
        <p14:creationId xmlns:p14="http://schemas.microsoft.com/office/powerpoint/2010/main" val="36677480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The Database System Environment (1 of 2)</a:t>
            </a:r>
            <a:endParaRPr lang="zh-CN" altLang="en-US" dirty="0"/>
          </a:p>
        </p:txBody>
      </p:sp>
      <p:sp>
        <p:nvSpPr>
          <p:cNvPr id="3" name="Content Placeholder 2"/>
          <p:cNvSpPr>
            <a:spLocks noGrp="1"/>
          </p:cNvSpPr>
          <p:nvPr>
            <p:ph idx="1"/>
          </p:nvPr>
        </p:nvSpPr>
        <p:spPr/>
        <p:txBody>
          <a:bodyPr/>
          <a:lstStyle/>
          <a:p>
            <a:r>
              <a:rPr lang="en-US" altLang="zh-CN" dirty="0"/>
              <a:t>The term </a:t>
            </a:r>
            <a:r>
              <a:rPr lang="en-US" altLang="zh-CN" b="1" dirty="0"/>
              <a:t>database system </a:t>
            </a:r>
            <a:r>
              <a:rPr lang="en-US" altLang="zh-CN" dirty="0"/>
              <a:t>refers to an organization of components that define and regulate the collection, storage, management, and use of data within a database environment</a:t>
            </a:r>
          </a:p>
          <a:p>
            <a:r>
              <a:rPr lang="en-US" altLang="zh-CN" dirty="0"/>
              <a:t>The database system is composed of the following five components:</a:t>
            </a:r>
          </a:p>
          <a:p>
            <a:pPr lvl="1"/>
            <a:r>
              <a:rPr lang="en-US" altLang="zh-CN" b="1" dirty="0"/>
              <a:t>Hardware</a:t>
            </a:r>
          </a:p>
          <a:p>
            <a:pPr lvl="1"/>
            <a:r>
              <a:rPr lang="en-US" altLang="zh-CN" b="1" dirty="0"/>
              <a:t>Software</a:t>
            </a:r>
          </a:p>
          <a:p>
            <a:pPr lvl="1"/>
            <a:r>
              <a:rPr lang="en-US" altLang="zh-CN" b="1" dirty="0"/>
              <a:t>People</a:t>
            </a:r>
          </a:p>
          <a:p>
            <a:pPr lvl="1"/>
            <a:r>
              <a:rPr lang="en-US" altLang="zh-CN" b="1" dirty="0"/>
              <a:t>Procedures</a:t>
            </a:r>
          </a:p>
          <a:p>
            <a:pPr lvl="1"/>
            <a:r>
              <a:rPr lang="en-US" altLang="zh-CN" b="1" dirty="0"/>
              <a:t>Data</a:t>
            </a:r>
          </a:p>
          <a:p>
            <a:r>
              <a:rPr lang="en-US" altLang="zh-CN" dirty="0"/>
              <a:t>Database solutions must be cost-effective as well as tactically and strategically effective</a:t>
            </a:r>
          </a:p>
          <a:p>
            <a:endParaRPr lang="zh-CN" altLang="en-US" dirty="0"/>
          </a:p>
        </p:txBody>
      </p:sp>
    </p:spTree>
    <p:extLst>
      <p:ext uri="{BB962C8B-B14F-4D97-AF65-F5344CB8AC3E}">
        <p14:creationId xmlns:p14="http://schemas.microsoft.com/office/powerpoint/2010/main" val="38090504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The Database System Environment (2 of 2)</a:t>
            </a:r>
            <a:endParaRPr lang="zh-CN" altLang="en-US" dirty="0"/>
          </a:p>
        </p:txBody>
      </p:sp>
      <p:pic>
        <p:nvPicPr>
          <p:cNvPr id="5" name="Picture Placeholder 4" descr="In a database environment, a system administrator involves database administrator, database designer and analysts in order to write procedures and standards. The programmers write application programs that are stored in the D B M S. These application programs help end users access data from D B M S that ultimately resides in the hardware. The database administrator manages, while the database designer designs the D B M S.  "/>
          <p:cNvPicPr>
            <a:picLocks noGrp="1" noChangeAspect="1"/>
          </p:cNvPicPr>
          <p:nvPr>
            <p:ph type="pic" sz="quarter" idx="10"/>
          </p:nvPr>
        </p:nvPicPr>
        <p:blipFill>
          <a:blip r:embed="rId2">
            <a:extLst>
              <a:ext uri="{28A0092B-C50C-407E-A947-70E740481C1C}">
                <a14:useLocalDpi xmlns:a14="http://schemas.microsoft.com/office/drawing/2010/main"/>
              </a:ext>
            </a:extLst>
          </a:blip>
          <a:stretch>
            <a:fillRect/>
          </a:stretch>
        </p:blipFill>
        <p:spPr>
          <a:xfrm>
            <a:off x="1719251" y="1690692"/>
            <a:ext cx="5759721" cy="3724410"/>
          </a:xfrm>
        </p:spPr>
      </p:pic>
      <p:sp>
        <p:nvSpPr>
          <p:cNvPr id="4" name="Text Placeholder 3"/>
          <p:cNvSpPr>
            <a:spLocks noGrp="1"/>
          </p:cNvSpPr>
          <p:nvPr>
            <p:ph type="body" sz="quarter" idx="11"/>
          </p:nvPr>
        </p:nvSpPr>
        <p:spPr>
          <a:xfrm>
            <a:off x="7478972" y="5279571"/>
            <a:ext cx="3976406" cy="599249"/>
          </a:xfrm>
        </p:spPr>
        <p:txBody>
          <a:bodyPr/>
          <a:lstStyle/>
          <a:p>
            <a:r>
              <a:rPr lang="en-US" altLang="zh-CN" b="1" dirty="0"/>
              <a:t>Figure 1.10  </a:t>
            </a:r>
            <a:r>
              <a:rPr lang="en-US" altLang="zh-CN" dirty="0"/>
              <a:t>The Database System Environment</a:t>
            </a:r>
            <a:endParaRPr lang="zh-CN" altLang="en-US" dirty="0"/>
          </a:p>
        </p:txBody>
      </p:sp>
    </p:spTree>
    <p:extLst>
      <p:ext uri="{BB962C8B-B14F-4D97-AF65-F5344CB8AC3E}">
        <p14:creationId xmlns:p14="http://schemas.microsoft.com/office/powerpoint/2010/main" val="17548023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DBMS Functions (1 of 3)</a:t>
            </a:r>
            <a:endParaRPr lang="zh-CN" altLang="en-US" dirty="0"/>
          </a:p>
        </p:txBody>
      </p:sp>
      <p:sp>
        <p:nvSpPr>
          <p:cNvPr id="3" name="Content Placeholder 2"/>
          <p:cNvSpPr>
            <a:spLocks noGrp="1"/>
          </p:cNvSpPr>
          <p:nvPr>
            <p:ph idx="1"/>
          </p:nvPr>
        </p:nvSpPr>
        <p:spPr>
          <a:xfrm>
            <a:off x="476843" y="1690692"/>
            <a:ext cx="11241915" cy="4351338"/>
          </a:xfrm>
        </p:spPr>
        <p:txBody>
          <a:bodyPr/>
          <a:lstStyle/>
          <a:p>
            <a:r>
              <a:rPr lang="en-US" altLang="zh-CN" dirty="0"/>
              <a:t>A DBMS performs the following important functions:</a:t>
            </a:r>
          </a:p>
          <a:p>
            <a:pPr lvl="1"/>
            <a:r>
              <a:rPr lang="en-US" altLang="zh-CN" dirty="0"/>
              <a:t>Data dictionary management – The DBMS stores definitions of data elements and their relationships in a </a:t>
            </a:r>
            <a:r>
              <a:rPr lang="en-US" altLang="zh-CN" b="1" dirty="0"/>
              <a:t>data dictionary</a:t>
            </a:r>
          </a:p>
          <a:p>
            <a:pPr lvl="1"/>
            <a:r>
              <a:rPr lang="en-US" altLang="zh-CN" dirty="0"/>
              <a:t>Data storage management – The DBMS creates and manages the structures required for data storage</a:t>
            </a:r>
          </a:p>
          <a:p>
            <a:pPr lvl="2"/>
            <a:r>
              <a:rPr lang="en-US" altLang="zh-CN" b="1" dirty="0"/>
              <a:t>Performance tuning </a:t>
            </a:r>
            <a:r>
              <a:rPr lang="en-US" altLang="zh-CN" dirty="0"/>
              <a:t>ensures efficient performance </a:t>
            </a:r>
          </a:p>
          <a:p>
            <a:pPr lvl="1"/>
            <a:r>
              <a:rPr lang="en-US" altLang="zh-CN" dirty="0"/>
              <a:t>Data transformation and presentation – The DBMS transforms entered data to conform to required data structures</a:t>
            </a:r>
          </a:p>
          <a:p>
            <a:pPr lvl="2"/>
            <a:r>
              <a:rPr lang="en-US" altLang="zh-CN" dirty="0"/>
              <a:t>Data is formatted to conform to the user’s logical expectations</a:t>
            </a:r>
          </a:p>
          <a:p>
            <a:pPr lvl="1"/>
            <a:r>
              <a:rPr lang="en-US" altLang="zh-CN" dirty="0"/>
              <a:t>Security management – The DBMS creates a system that </a:t>
            </a:r>
            <a:r>
              <a:rPr lang="en-CA" altLang="zh-CN" dirty="0"/>
              <a:t>enforces user security and data privacy </a:t>
            </a:r>
          </a:p>
          <a:p>
            <a:pPr lvl="1"/>
            <a:endParaRPr lang="zh-CN" altLang="en-US" dirty="0"/>
          </a:p>
        </p:txBody>
      </p:sp>
    </p:spTree>
    <p:extLst>
      <p:ext uri="{BB962C8B-B14F-4D97-AF65-F5344CB8AC3E}">
        <p14:creationId xmlns:p14="http://schemas.microsoft.com/office/powerpoint/2010/main" val="27996933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DBMS Functions (2 of 3)</a:t>
            </a:r>
            <a:endParaRPr lang="zh-CN" altLang="en-US" dirty="0"/>
          </a:p>
        </p:txBody>
      </p:sp>
      <p:sp>
        <p:nvSpPr>
          <p:cNvPr id="3" name="Content Placeholder 2"/>
          <p:cNvSpPr>
            <a:spLocks noGrp="1"/>
          </p:cNvSpPr>
          <p:nvPr>
            <p:ph idx="1"/>
          </p:nvPr>
        </p:nvSpPr>
        <p:spPr/>
        <p:txBody>
          <a:bodyPr/>
          <a:lstStyle/>
          <a:p>
            <a:r>
              <a:rPr lang="en-US" altLang="zh-CN" dirty="0"/>
              <a:t>A DBMS performs the following important functions (continued):</a:t>
            </a:r>
          </a:p>
          <a:p>
            <a:pPr lvl="1"/>
            <a:r>
              <a:rPr lang="en-US" altLang="zh-CN" dirty="0"/>
              <a:t>Multiuser access control – The DBMS uses sophisticated algorithms to ensure that multiple users can access the database concurrently without compromising its integrity</a:t>
            </a:r>
          </a:p>
          <a:p>
            <a:pPr lvl="1"/>
            <a:r>
              <a:rPr lang="en-US" altLang="zh-CN" dirty="0"/>
              <a:t>Backup and recovery management – The DBMS provides backup and data recovery to ensure data safety and integrity</a:t>
            </a:r>
          </a:p>
          <a:p>
            <a:pPr lvl="2"/>
            <a:r>
              <a:rPr lang="en-CA" altLang="zh-CN" dirty="0"/>
              <a:t>Recovery management deals with the recovery of the database after a failure</a:t>
            </a:r>
          </a:p>
          <a:p>
            <a:pPr lvl="1"/>
            <a:r>
              <a:rPr lang="en-US" altLang="zh-CN" dirty="0"/>
              <a:t>Data integrity management – The DBMS promotes and enforces integrity rules, thus minimizing redundancy and maximizing data consistency</a:t>
            </a:r>
            <a:endParaRPr lang="en-CA" altLang="zh-CN" dirty="0"/>
          </a:p>
          <a:p>
            <a:pPr lvl="1"/>
            <a:endParaRPr lang="zh-CN" altLang="en-US" dirty="0"/>
          </a:p>
        </p:txBody>
      </p:sp>
    </p:spTree>
    <p:extLst>
      <p:ext uri="{BB962C8B-B14F-4D97-AF65-F5344CB8AC3E}">
        <p14:creationId xmlns:p14="http://schemas.microsoft.com/office/powerpoint/2010/main" val="2352580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DBMS Functions (3 of 3)</a:t>
            </a:r>
            <a:endParaRPr lang="zh-CN" altLang="en-US" dirty="0"/>
          </a:p>
        </p:txBody>
      </p:sp>
      <p:sp>
        <p:nvSpPr>
          <p:cNvPr id="3" name="Content Placeholder 2"/>
          <p:cNvSpPr>
            <a:spLocks noGrp="1"/>
          </p:cNvSpPr>
          <p:nvPr>
            <p:ph idx="1"/>
          </p:nvPr>
        </p:nvSpPr>
        <p:spPr/>
        <p:txBody>
          <a:bodyPr/>
          <a:lstStyle/>
          <a:p>
            <a:r>
              <a:rPr lang="en-US" altLang="zh-CN" dirty="0"/>
              <a:t>A DBMS performs the following important functions (continued):</a:t>
            </a:r>
          </a:p>
          <a:p>
            <a:pPr lvl="1"/>
            <a:r>
              <a:rPr lang="en-CA" altLang="zh-CN" dirty="0"/>
              <a:t>Database access languages and application programming interfaces – The DBMS provides data access through a query language</a:t>
            </a:r>
          </a:p>
          <a:p>
            <a:pPr lvl="2"/>
            <a:r>
              <a:rPr lang="en-US" altLang="zh-CN" dirty="0"/>
              <a:t>A </a:t>
            </a:r>
            <a:r>
              <a:rPr lang="en-US" altLang="zh-CN" b="1" dirty="0"/>
              <a:t>query language </a:t>
            </a:r>
            <a:r>
              <a:rPr lang="en-US" altLang="zh-CN" dirty="0"/>
              <a:t>lets the user specify what must be done without having to specify how </a:t>
            </a:r>
          </a:p>
          <a:p>
            <a:pPr lvl="2"/>
            <a:r>
              <a:rPr lang="en-US" altLang="zh-CN" b="1" dirty="0"/>
              <a:t>Structured Query Language (SQL) </a:t>
            </a:r>
            <a:r>
              <a:rPr lang="en-US" altLang="zh-CN" dirty="0"/>
              <a:t>is the de facto query language and data access standard supported by the majority of DBMS vendors</a:t>
            </a:r>
          </a:p>
          <a:p>
            <a:pPr lvl="1"/>
            <a:r>
              <a:rPr lang="en-US" altLang="zh-CN" dirty="0"/>
              <a:t>Database communication interfaces – A DBMS accepts end-user requests via multiple communication interfaces</a:t>
            </a:r>
            <a:endParaRPr lang="en-CA" altLang="zh-CN" dirty="0"/>
          </a:p>
          <a:p>
            <a:pPr lvl="1"/>
            <a:endParaRPr lang="zh-CN" altLang="en-US" dirty="0"/>
          </a:p>
        </p:txBody>
      </p:sp>
    </p:spTree>
    <p:extLst>
      <p:ext uri="{BB962C8B-B14F-4D97-AF65-F5344CB8AC3E}">
        <p14:creationId xmlns:p14="http://schemas.microsoft.com/office/powerpoint/2010/main" val="24433891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Managing the Database System: A Shift in Focus</a:t>
            </a:r>
            <a:endParaRPr lang="zh-CN" altLang="en-US" dirty="0"/>
          </a:p>
        </p:txBody>
      </p:sp>
      <p:sp>
        <p:nvSpPr>
          <p:cNvPr id="3" name="Content Placeholder 2"/>
          <p:cNvSpPr>
            <a:spLocks noGrp="1"/>
          </p:cNvSpPr>
          <p:nvPr>
            <p:ph idx="1"/>
          </p:nvPr>
        </p:nvSpPr>
        <p:spPr/>
        <p:txBody>
          <a:bodyPr/>
          <a:lstStyle/>
          <a:p>
            <a:r>
              <a:rPr lang="en-US" altLang="en-US" dirty="0"/>
              <a:t>Disadvantages of database systems include the following:</a:t>
            </a:r>
          </a:p>
          <a:p>
            <a:pPr lvl="1"/>
            <a:r>
              <a:rPr lang="en-US" altLang="zh-CN" dirty="0"/>
              <a:t>Increased costs</a:t>
            </a:r>
            <a:endParaRPr lang="en-CA" altLang="zh-CN" dirty="0"/>
          </a:p>
          <a:p>
            <a:pPr lvl="1"/>
            <a:r>
              <a:rPr lang="en-US" altLang="zh-CN" dirty="0"/>
              <a:t>Management complexity</a:t>
            </a:r>
          </a:p>
          <a:p>
            <a:pPr lvl="1"/>
            <a:r>
              <a:rPr lang="en-US" altLang="zh-CN" dirty="0"/>
              <a:t>Maintaining currency</a:t>
            </a:r>
            <a:endParaRPr lang="en-CA" altLang="zh-CN" dirty="0"/>
          </a:p>
          <a:p>
            <a:pPr lvl="1"/>
            <a:r>
              <a:rPr lang="en-US" altLang="zh-CN" dirty="0"/>
              <a:t>Vendor dependence</a:t>
            </a:r>
            <a:endParaRPr lang="en-CA" altLang="zh-CN" dirty="0"/>
          </a:p>
          <a:p>
            <a:pPr lvl="1"/>
            <a:r>
              <a:rPr lang="en-US" altLang="zh-CN" dirty="0"/>
              <a:t>Frequent upgrade/replacement cycles</a:t>
            </a:r>
            <a:endParaRPr lang="en-CA" altLang="zh-CN" dirty="0"/>
          </a:p>
          <a:p>
            <a:endParaRPr lang="en-US" altLang="zh-CN" dirty="0"/>
          </a:p>
          <a:p>
            <a:endParaRPr lang="zh-CN" altLang="en-US" dirty="0"/>
          </a:p>
        </p:txBody>
      </p:sp>
    </p:spTree>
    <p:extLst>
      <p:ext uri="{BB962C8B-B14F-4D97-AF65-F5344CB8AC3E}">
        <p14:creationId xmlns:p14="http://schemas.microsoft.com/office/powerpoint/2010/main" val="11586541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Preparing for Your Database Professional Career</a:t>
            </a:r>
            <a:endParaRPr lang="zh-CN" alt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701702"/>
              </p:ext>
            </p:extLst>
          </p:nvPr>
        </p:nvGraphicFramePr>
        <p:xfrm>
          <a:off x="476250" y="1825625"/>
          <a:ext cx="11242674" cy="4104640"/>
        </p:xfrm>
        <a:graphic>
          <a:graphicData uri="http://schemas.openxmlformats.org/drawingml/2006/table">
            <a:tbl>
              <a:tblPr firstRow="1" bandRow="1">
                <a:tableStyleId>{5C22544A-7EE6-4342-B048-85BDC9FD1C3A}</a:tableStyleId>
              </a:tblPr>
              <a:tblGrid>
                <a:gridCol w="1722664">
                  <a:extLst>
                    <a:ext uri="{9D8B030D-6E8A-4147-A177-3AD203B41FA5}">
                      <a16:colId xmlns:a16="http://schemas.microsoft.com/office/drawing/2014/main" val="20000"/>
                    </a:ext>
                  </a:extLst>
                </a:gridCol>
                <a:gridCol w="4561115">
                  <a:extLst>
                    <a:ext uri="{9D8B030D-6E8A-4147-A177-3AD203B41FA5}">
                      <a16:colId xmlns:a16="http://schemas.microsoft.com/office/drawing/2014/main" val="20001"/>
                    </a:ext>
                  </a:extLst>
                </a:gridCol>
                <a:gridCol w="4958895">
                  <a:extLst>
                    <a:ext uri="{9D8B030D-6E8A-4147-A177-3AD203B41FA5}">
                      <a16:colId xmlns:a16="http://schemas.microsoft.com/office/drawing/2014/main" val="20002"/>
                    </a:ext>
                  </a:extLst>
                </a:gridCol>
              </a:tblGrid>
              <a:tr h="370840">
                <a:tc>
                  <a:txBody>
                    <a:bodyPr/>
                    <a:lstStyle/>
                    <a:p>
                      <a:r>
                        <a:rPr lang="en-US" altLang="zh-CN" sz="1000" dirty="0"/>
                        <a:t>Table 1.3</a:t>
                      </a:r>
                      <a:endParaRPr lang="zh-CN" altLang="en-US" sz="1000" dirty="0"/>
                    </a:p>
                  </a:txBody>
                  <a:tcPr/>
                </a:tc>
                <a:tc>
                  <a:txBody>
                    <a:bodyPr/>
                    <a:lstStyle/>
                    <a:p>
                      <a:r>
                        <a:rPr lang="en-US" altLang="zh-CN" sz="1000" dirty="0"/>
                        <a:t>Database Career</a:t>
                      </a:r>
                      <a:r>
                        <a:rPr lang="en-US" altLang="zh-CN" sz="1000" baseline="0" dirty="0"/>
                        <a:t> Opportunities</a:t>
                      </a:r>
                      <a:endParaRPr lang="zh-CN" altLang="en-US" sz="1000" dirty="0"/>
                    </a:p>
                  </a:txBody>
                  <a:tcPr/>
                </a:tc>
                <a:tc>
                  <a:txBody>
                    <a:bodyPr/>
                    <a:lstStyle/>
                    <a:p>
                      <a:endParaRPr lang="zh-CN" altLang="en-US" sz="1000"/>
                    </a:p>
                  </a:txBody>
                  <a:tcPr/>
                </a:tc>
                <a:extLst>
                  <a:ext uri="{0D108BD9-81ED-4DB2-BD59-A6C34878D82A}">
                    <a16:rowId xmlns:a16="http://schemas.microsoft.com/office/drawing/2014/main" val="10000"/>
                  </a:ext>
                </a:extLst>
              </a:tr>
              <a:tr h="370840">
                <a:tc>
                  <a:txBody>
                    <a:bodyPr/>
                    <a:lstStyle/>
                    <a:p>
                      <a:r>
                        <a:rPr lang="en-US" altLang="zh-CN" sz="1000" b="1" dirty="0"/>
                        <a:t>Job Title</a:t>
                      </a:r>
                      <a:endParaRPr lang="zh-CN" altLang="en-US" sz="1000" b="1" dirty="0"/>
                    </a:p>
                  </a:txBody>
                  <a:tcPr/>
                </a:tc>
                <a:tc>
                  <a:txBody>
                    <a:bodyPr/>
                    <a:lstStyle/>
                    <a:p>
                      <a:r>
                        <a:rPr lang="en-US" altLang="zh-CN" sz="1000" b="1" dirty="0"/>
                        <a:t>Description</a:t>
                      </a:r>
                      <a:endParaRPr lang="zh-CN" altLang="en-US" sz="1000" b="1" dirty="0"/>
                    </a:p>
                  </a:txBody>
                  <a:tcPr/>
                </a:tc>
                <a:tc>
                  <a:txBody>
                    <a:bodyPr/>
                    <a:lstStyle/>
                    <a:p>
                      <a:r>
                        <a:rPr lang="en-US" altLang="zh-CN" sz="1000" b="1" dirty="0"/>
                        <a:t>Sample Skills Required</a:t>
                      </a:r>
                      <a:endParaRPr lang="zh-CN" altLang="en-US" sz="1000" b="1" dirty="0"/>
                    </a:p>
                  </a:txBody>
                  <a:tcPr/>
                </a:tc>
                <a:extLst>
                  <a:ext uri="{0D108BD9-81ED-4DB2-BD59-A6C34878D82A}">
                    <a16:rowId xmlns:a16="http://schemas.microsoft.com/office/drawing/2014/main" val="10001"/>
                  </a:ext>
                </a:extLst>
              </a:tr>
              <a:tr h="370840">
                <a:tc>
                  <a:txBody>
                    <a:bodyPr/>
                    <a:lstStyle/>
                    <a:p>
                      <a:r>
                        <a:rPr lang="en-US" altLang="zh-CN" sz="1000" dirty="0"/>
                        <a:t>Database Developer</a:t>
                      </a:r>
                      <a:endParaRPr lang="zh-CN" altLang="en-US" sz="1000" dirty="0"/>
                    </a:p>
                  </a:txBody>
                  <a:tcPr/>
                </a:tc>
                <a:tc>
                  <a:txBody>
                    <a:bodyPr/>
                    <a:lstStyle/>
                    <a:p>
                      <a:pPr marL="0" marR="0">
                        <a:lnSpc>
                          <a:spcPct val="115000"/>
                        </a:lnSpc>
                        <a:spcBef>
                          <a:spcPts val="0"/>
                        </a:spcBef>
                        <a:spcAft>
                          <a:spcPts val="0"/>
                        </a:spcAft>
                      </a:pPr>
                      <a:r>
                        <a:rPr lang="en-US" sz="1000" dirty="0">
                          <a:effectLst/>
                          <a:latin typeface="+mn-lt"/>
                        </a:rPr>
                        <a:t>Create and maintain database-based applications</a:t>
                      </a:r>
                      <a:endParaRPr lang="en-US" sz="1000" dirty="0">
                        <a:effectLst/>
                        <a:latin typeface="+mn-lt"/>
                        <a:ea typeface="Calibri"/>
                        <a:cs typeface="Arial" pitchFamily="34" charset="0"/>
                      </a:endParaRPr>
                    </a:p>
                  </a:txBody>
                  <a:tcPr marL="65034" marR="65034" marT="0" marB="0"/>
                </a:tc>
                <a:tc>
                  <a:txBody>
                    <a:bodyPr/>
                    <a:lstStyle/>
                    <a:p>
                      <a:pPr marL="0" marR="0">
                        <a:lnSpc>
                          <a:spcPct val="115000"/>
                        </a:lnSpc>
                        <a:spcBef>
                          <a:spcPts val="0"/>
                        </a:spcBef>
                        <a:spcAft>
                          <a:spcPts val="0"/>
                        </a:spcAft>
                      </a:pPr>
                      <a:r>
                        <a:rPr lang="en-US" sz="1000" dirty="0">
                          <a:effectLst/>
                          <a:latin typeface="+mn-lt"/>
                        </a:rPr>
                        <a:t>Programming, database fundamentals, SQL</a:t>
                      </a:r>
                      <a:endParaRPr lang="en-US" sz="1000" dirty="0">
                        <a:effectLst/>
                        <a:latin typeface="+mn-lt"/>
                        <a:ea typeface="Calibri"/>
                        <a:cs typeface="Arial" pitchFamily="34" charset="0"/>
                      </a:endParaRPr>
                    </a:p>
                  </a:txBody>
                  <a:tcPr marL="65034" marR="65034" marT="0" marB="0"/>
                </a:tc>
                <a:extLst>
                  <a:ext uri="{0D108BD9-81ED-4DB2-BD59-A6C34878D82A}">
                    <a16:rowId xmlns:a16="http://schemas.microsoft.com/office/drawing/2014/main" val="10002"/>
                  </a:ext>
                </a:extLst>
              </a:tr>
              <a:tr h="370840">
                <a:tc>
                  <a:txBody>
                    <a:bodyPr/>
                    <a:lstStyle/>
                    <a:p>
                      <a:r>
                        <a:rPr lang="en-US" altLang="zh-CN" sz="1000" dirty="0"/>
                        <a:t>Database Designer</a:t>
                      </a:r>
                    </a:p>
                  </a:txBody>
                  <a:tcPr/>
                </a:tc>
                <a:tc>
                  <a:txBody>
                    <a:bodyPr/>
                    <a:lstStyle/>
                    <a:p>
                      <a:pPr marL="0" marR="0">
                        <a:lnSpc>
                          <a:spcPct val="115000"/>
                        </a:lnSpc>
                        <a:spcBef>
                          <a:spcPts val="0"/>
                        </a:spcBef>
                        <a:spcAft>
                          <a:spcPts val="0"/>
                        </a:spcAft>
                      </a:pPr>
                      <a:r>
                        <a:rPr lang="en-US" sz="1000" dirty="0">
                          <a:effectLst/>
                          <a:latin typeface="+mn-lt"/>
                        </a:rPr>
                        <a:t>Design and maintain databases</a:t>
                      </a:r>
                      <a:endParaRPr lang="en-US" sz="1000" dirty="0">
                        <a:effectLst/>
                        <a:latin typeface="+mn-lt"/>
                        <a:ea typeface="Calibri"/>
                        <a:cs typeface="Arial" pitchFamily="34" charset="0"/>
                      </a:endParaRPr>
                    </a:p>
                  </a:txBody>
                  <a:tcPr marL="65034" marR="65034" marT="0" marB="0"/>
                </a:tc>
                <a:tc>
                  <a:txBody>
                    <a:bodyPr/>
                    <a:lstStyle/>
                    <a:p>
                      <a:pPr marL="0" marR="0">
                        <a:lnSpc>
                          <a:spcPct val="115000"/>
                        </a:lnSpc>
                        <a:spcBef>
                          <a:spcPts val="0"/>
                        </a:spcBef>
                        <a:spcAft>
                          <a:spcPts val="0"/>
                        </a:spcAft>
                      </a:pPr>
                      <a:r>
                        <a:rPr lang="en-US" sz="1000" dirty="0">
                          <a:effectLst/>
                          <a:latin typeface="+mn-lt"/>
                        </a:rPr>
                        <a:t>Systems design, database design, SQL</a:t>
                      </a:r>
                      <a:endParaRPr lang="en-US" sz="1000" dirty="0">
                        <a:effectLst/>
                        <a:latin typeface="+mn-lt"/>
                        <a:ea typeface="Calibri"/>
                        <a:cs typeface="Arial" pitchFamily="34" charset="0"/>
                      </a:endParaRPr>
                    </a:p>
                  </a:txBody>
                  <a:tcPr marL="65034" marR="65034" marT="0" marB="0"/>
                </a:tc>
                <a:extLst>
                  <a:ext uri="{0D108BD9-81ED-4DB2-BD59-A6C34878D82A}">
                    <a16:rowId xmlns:a16="http://schemas.microsoft.com/office/drawing/2014/main" val="10003"/>
                  </a:ext>
                </a:extLst>
              </a:tr>
              <a:tr h="370840">
                <a:tc>
                  <a:txBody>
                    <a:bodyPr/>
                    <a:lstStyle/>
                    <a:p>
                      <a:r>
                        <a:rPr lang="en-US" altLang="zh-CN" sz="1000" dirty="0"/>
                        <a:t>Database Administrator</a:t>
                      </a:r>
                      <a:endParaRPr lang="zh-CN" altLang="en-US" sz="1000" dirty="0"/>
                    </a:p>
                  </a:txBody>
                  <a:tcPr/>
                </a:tc>
                <a:tc>
                  <a:txBody>
                    <a:bodyPr/>
                    <a:lstStyle/>
                    <a:p>
                      <a:pPr marL="0" marR="0">
                        <a:lnSpc>
                          <a:spcPct val="115000"/>
                        </a:lnSpc>
                        <a:spcBef>
                          <a:spcPts val="0"/>
                        </a:spcBef>
                        <a:spcAft>
                          <a:spcPts val="0"/>
                        </a:spcAft>
                      </a:pPr>
                      <a:r>
                        <a:rPr lang="en-US" sz="1000" dirty="0">
                          <a:effectLst/>
                          <a:latin typeface="+mn-lt"/>
                        </a:rPr>
                        <a:t>Manage and maintain DBMS and databases</a:t>
                      </a:r>
                      <a:endParaRPr lang="en-US" sz="1000" dirty="0">
                        <a:effectLst/>
                        <a:latin typeface="+mn-lt"/>
                        <a:ea typeface="Calibri"/>
                        <a:cs typeface="Arial" pitchFamily="34" charset="0"/>
                      </a:endParaRPr>
                    </a:p>
                  </a:txBody>
                  <a:tcPr marL="65034" marR="65034" marT="0" marB="0"/>
                </a:tc>
                <a:tc>
                  <a:txBody>
                    <a:bodyPr/>
                    <a:lstStyle/>
                    <a:p>
                      <a:pPr marL="0" marR="0">
                        <a:lnSpc>
                          <a:spcPct val="115000"/>
                        </a:lnSpc>
                        <a:spcBef>
                          <a:spcPts val="0"/>
                        </a:spcBef>
                        <a:spcAft>
                          <a:spcPts val="0"/>
                        </a:spcAft>
                      </a:pPr>
                      <a:r>
                        <a:rPr lang="en-US" sz="1000" dirty="0">
                          <a:effectLst/>
                          <a:latin typeface="+mn-lt"/>
                        </a:rPr>
                        <a:t>Database fundamentals, SQL, vendor courses</a:t>
                      </a:r>
                      <a:endParaRPr lang="en-US" sz="1000" dirty="0">
                        <a:effectLst/>
                        <a:latin typeface="+mn-lt"/>
                        <a:ea typeface="Calibri"/>
                        <a:cs typeface="Arial" pitchFamily="34" charset="0"/>
                      </a:endParaRPr>
                    </a:p>
                  </a:txBody>
                  <a:tcPr marL="65034" marR="65034" marT="0" marB="0"/>
                </a:tc>
                <a:extLst>
                  <a:ext uri="{0D108BD9-81ED-4DB2-BD59-A6C34878D82A}">
                    <a16:rowId xmlns:a16="http://schemas.microsoft.com/office/drawing/2014/main" val="10004"/>
                  </a:ext>
                </a:extLst>
              </a:tr>
              <a:tr h="370840">
                <a:tc>
                  <a:txBody>
                    <a:bodyPr/>
                    <a:lstStyle/>
                    <a:p>
                      <a:r>
                        <a:rPr lang="en-US" altLang="zh-CN" sz="1000" dirty="0"/>
                        <a:t>Database Analyst</a:t>
                      </a:r>
                      <a:endParaRPr lang="zh-CN" altLang="en-US" sz="1000" dirty="0"/>
                    </a:p>
                  </a:txBody>
                  <a:tcPr/>
                </a:tc>
                <a:tc>
                  <a:txBody>
                    <a:bodyPr/>
                    <a:lstStyle/>
                    <a:p>
                      <a:pPr marL="0" marR="0">
                        <a:lnSpc>
                          <a:spcPct val="115000"/>
                        </a:lnSpc>
                        <a:spcBef>
                          <a:spcPts val="0"/>
                        </a:spcBef>
                        <a:spcAft>
                          <a:spcPts val="0"/>
                        </a:spcAft>
                      </a:pPr>
                      <a:r>
                        <a:rPr lang="en-US" sz="1000" dirty="0">
                          <a:effectLst/>
                          <a:latin typeface="+mn-lt"/>
                        </a:rPr>
                        <a:t>Develop databases for decision support reporting</a:t>
                      </a:r>
                      <a:endParaRPr lang="en-US" sz="1000" dirty="0">
                        <a:effectLst/>
                        <a:latin typeface="+mn-lt"/>
                        <a:ea typeface="Calibri"/>
                        <a:cs typeface="Arial" pitchFamily="34" charset="0"/>
                      </a:endParaRPr>
                    </a:p>
                  </a:txBody>
                  <a:tcPr marL="65034" marR="65034" marT="0" marB="0"/>
                </a:tc>
                <a:tc>
                  <a:txBody>
                    <a:bodyPr/>
                    <a:lstStyle/>
                    <a:p>
                      <a:pPr marL="0" marR="0">
                        <a:lnSpc>
                          <a:spcPct val="115000"/>
                        </a:lnSpc>
                        <a:spcBef>
                          <a:spcPts val="0"/>
                        </a:spcBef>
                        <a:spcAft>
                          <a:spcPts val="0"/>
                        </a:spcAft>
                      </a:pPr>
                      <a:r>
                        <a:rPr lang="en-US" sz="1000" dirty="0">
                          <a:effectLst/>
                          <a:latin typeface="+mn-lt"/>
                        </a:rPr>
                        <a:t>SQL, query optimization, data warehouses</a:t>
                      </a:r>
                      <a:endParaRPr lang="en-US" sz="1000" dirty="0">
                        <a:effectLst/>
                        <a:latin typeface="+mn-lt"/>
                        <a:ea typeface="Calibri"/>
                        <a:cs typeface="Arial" pitchFamily="34" charset="0"/>
                      </a:endParaRPr>
                    </a:p>
                  </a:txBody>
                  <a:tcPr marL="65034" marR="65034" marT="0" marB="0"/>
                </a:tc>
                <a:extLst>
                  <a:ext uri="{0D108BD9-81ED-4DB2-BD59-A6C34878D82A}">
                    <a16:rowId xmlns:a16="http://schemas.microsoft.com/office/drawing/2014/main" val="10005"/>
                  </a:ext>
                </a:extLst>
              </a:tr>
              <a:tr h="370840">
                <a:tc>
                  <a:txBody>
                    <a:bodyPr/>
                    <a:lstStyle/>
                    <a:p>
                      <a:r>
                        <a:rPr lang="en-US" altLang="zh-CN" sz="1000" dirty="0"/>
                        <a:t>Database Architect</a:t>
                      </a:r>
                      <a:endParaRPr lang="zh-CN" altLang="en-US" sz="1000" dirty="0"/>
                    </a:p>
                  </a:txBody>
                  <a:tcPr/>
                </a:tc>
                <a:tc>
                  <a:txBody>
                    <a:bodyPr/>
                    <a:lstStyle/>
                    <a:p>
                      <a:pPr marL="0" marR="0">
                        <a:lnSpc>
                          <a:spcPct val="115000"/>
                        </a:lnSpc>
                        <a:spcBef>
                          <a:spcPts val="0"/>
                        </a:spcBef>
                        <a:spcAft>
                          <a:spcPts val="0"/>
                        </a:spcAft>
                      </a:pPr>
                      <a:r>
                        <a:rPr lang="en-US" sz="1000" dirty="0">
                          <a:effectLst/>
                          <a:latin typeface="+mn-lt"/>
                        </a:rPr>
                        <a:t>Design and implementation of database environments (conceptual, logical, and physical)</a:t>
                      </a:r>
                      <a:endParaRPr lang="en-US" sz="1000" dirty="0">
                        <a:effectLst/>
                        <a:latin typeface="+mn-lt"/>
                        <a:ea typeface="Calibri"/>
                        <a:cs typeface="Arial" pitchFamily="34" charset="0"/>
                      </a:endParaRPr>
                    </a:p>
                  </a:txBody>
                  <a:tcPr marL="65034" marR="65034" marT="0" marB="0"/>
                </a:tc>
                <a:tc>
                  <a:txBody>
                    <a:bodyPr/>
                    <a:lstStyle/>
                    <a:p>
                      <a:pPr marL="0" marR="0">
                        <a:lnSpc>
                          <a:spcPct val="115000"/>
                        </a:lnSpc>
                        <a:spcBef>
                          <a:spcPts val="0"/>
                        </a:spcBef>
                        <a:spcAft>
                          <a:spcPts val="0"/>
                        </a:spcAft>
                      </a:pPr>
                      <a:r>
                        <a:rPr lang="en-US" sz="1000" dirty="0">
                          <a:effectLst/>
                          <a:latin typeface="+mn-lt"/>
                        </a:rPr>
                        <a:t>DBMS fundamentals, data modeling, SQL, hardware knowledge, etc.</a:t>
                      </a:r>
                      <a:endParaRPr lang="en-US" sz="1000" dirty="0">
                        <a:effectLst/>
                        <a:latin typeface="+mn-lt"/>
                        <a:ea typeface="Calibri"/>
                        <a:cs typeface="Arial" pitchFamily="34" charset="0"/>
                      </a:endParaRPr>
                    </a:p>
                  </a:txBody>
                  <a:tcPr marL="65034" marR="65034" marT="0" marB="0"/>
                </a:tc>
                <a:extLst>
                  <a:ext uri="{0D108BD9-81ED-4DB2-BD59-A6C34878D82A}">
                    <a16:rowId xmlns:a16="http://schemas.microsoft.com/office/drawing/2014/main" val="10006"/>
                  </a:ext>
                </a:extLst>
              </a:tr>
              <a:tr h="370840">
                <a:tc>
                  <a:txBody>
                    <a:bodyPr/>
                    <a:lstStyle/>
                    <a:p>
                      <a:r>
                        <a:rPr lang="en-US" altLang="zh-CN" sz="1000" dirty="0"/>
                        <a:t>Database Consultant</a:t>
                      </a:r>
                      <a:endParaRPr lang="zh-CN" altLang="en-US" sz="1000" dirty="0"/>
                    </a:p>
                  </a:txBody>
                  <a:tcPr/>
                </a:tc>
                <a:tc>
                  <a:txBody>
                    <a:bodyPr/>
                    <a:lstStyle/>
                    <a:p>
                      <a:pPr marL="0" marR="0">
                        <a:lnSpc>
                          <a:spcPct val="115000"/>
                        </a:lnSpc>
                        <a:spcBef>
                          <a:spcPts val="0"/>
                        </a:spcBef>
                        <a:spcAft>
                          <a:spcPts val="0"/>
                        </a:spcAft>
                      </a:pPr>
                      <a:r>
                        <a:rPr lang="en-US" sz="1000" dirty="0">
                          <a:effectLst/>
                          <a:latin typeface="+mn-lt"/>
                        </a:rPr>
                        <a:t>Help companies leverage database technologies to improve business processes and achieve specific goals</a:t>
                      </a:r>
                      <a:endParaRPr lang="en-US" sz="1000" dirty="0">
                        <a:effectLst/>
                        <a:latin typeface="+mn-lt"/>
                        <a:ea typeface="Calibri"/>
                        <a:cs typeface="Arial" pitchFamily="34" charset="0"/>
                      </a:endParaRPr>
                    </a:p>
                  </a:txBody>
                  <a:tcPr marL="65034" marR="65034" marT="0" marB="0"/>
                </a:tc>
                <a:tc>
                  <a:txBody>
                    <a:bodyPr/>
                    <a:lstStyle/>
                    <a:p>
                      <a:pPr marL="0" marR="0">
                        <a:lnSpc>
                          <a:spcPct val="115000"/>
                        </a:lnSpc>
                        <a:spcBef>
                          <a:spcPts val="0"/>
                        </a:spcBef>
                        <a:spcAft>
                          <a:spcPts val="0"/>
                        </a:spcAft>
                      </a:pPr>
                      <a:r>
                        <a:rPr lang="en-US" sz="1000" dirty="0">
                          <a:effectLst/>
                          <a:latin typeface="+mn-lt"/>
                        </a:rPr>
                        <a:t>Database fundamentals, data modeling, database design, SQL, DBMS, hardware, vendor-specific technologies, etc.</a:t>
                      </a:r>
                      <a:endParaRPr lang="en-US" sz="1000" dirty="0">
                        <a:effectLst/>
                        <a:latin typeface="+mn-lt"/>
                        <a:ea typeface="Calibri"/>
                        <a:cs typeface="Arial" pitchFamily="34" charset="0"/>
                      </a:endParaRPr>
                    </a:p>
                  </a:txBody>
                  <a:tcPr marL="65034" marR="65034" marT="0" marB="0"/>
                </a:tc>
                <a:extLst>
                  <a:ext uri="{0D108BD9-81ED-4DB2-BD59-A6C34878D82A}">
                    <a16:rowId xmlns:a16="http://schemas.microsoft.com/office/drawing/2014/main" val="10007"/>
                  </a:ext>
                </a:extLst>
              </a:tr>
              <a:tr h="370840">
                <a:tc>
                  <a:txBody>
                    <a:bodyPr/>
                    <a:lstStyle/>
                    <a:p>
                      <a:r>
                        <a:rPr lang="en-US" altLang="zh-CN" sz="1000" dirty="0"/>
                        <a:t>Database Security Officer</a:t>
                      </a:r>
                      <a:endParaRPr lang="zh-CN" altLang="en-US" sz="1000" dirty="0"/>
                    </a:p>
                  </a:txBody>
                  <a:tcPr/>
                </a:tc>
                <a:tc>
                  <a:txBody>
                    <a:bodyPr/>
                    <a:lstStyle/>
                    <a:p>
                      <a:pPr marL="0" marR="0">
                        <a:lnSpc>
                          <a:spcPct val="115000"/>
                        </a:lnSpc>
                        <a:spcBef>
                          <a:spcPts val="0"/>
                        </a:spcBef>
                        <a:spcAft>
                          <a:spcPts val="0"/>
                        </a:spcAft>
                      </a:pPr>
                      <a:r>
                        <a:rPr lang="en-US" sz="1000" dirty="0">
                          <a:effectLst/>
                          <a:latin typeface="+mn-lt"/>
                        </a:rPr>
                        <a:t>Implement security policies for data </a:t>
                      </a:r>
                    </a:p>
                    <a:p>
                      <a:pPr marL="0" marR="0">
                        <a:lnSpc>
                          <a:spcPct val="115000"/>
                        </a:lnSpc>
                        <a:spcBef>
                          <a:spcPts val="0"/>
                        </a:spcBef>
                        <a:spcAft>
                          <a:spcPts val="0"/>
                        </a:spcAft>
                      </a:pPr>
                      <a:r>
                        <a:rPr lang="en-US" sz="1000" dirty="0">
                          <a:effectLst/>
                          <a:latin typeface="+mn-lt"/>
                        </a:rPr>
                        <a:t>administration</a:t>
                      </a:r>
                      <a:endParaRPr lang="en-US" sz="1000" dirty="0">
                        <a:effectLst/>
                        <a:latin typeface="+mn-lt"/>
                        <a:ea typeface="Calibri"/>
                        <a:cs typeface="Arial" pitchFamily="34" charset="0"/>
                      </a:endParaRPr>
                    </a:p>
                  </a:txBody>
                  <a:tcPr marL="65034" marR="65034" marT="0" marB="0"/>
                </a:tc>
                <a:tc>
                  <a:txBody>
                    <a:bodyPr/>
                    <a:lstStyle/>
                    <a:p>
                      <a:pPr marL="0" marR="0">
                        <a:lnSpc>
                          <a:spcPct val="115000"/>
                        </a:lnSpc>
                        <a:spcBef>
                          <a:spcPts val="0"/>
                        </a:spcBef>
                        <a:spcAft>
                          <a:spcPts val="0"/>
                        </a:spcAft>
                      </a:pPr>
                      <a:r>
                        <a:rPr lang="en-US" sz="1000" dirty="0">
                          <a:effectLst/>
                          <a:latin typeface="+mn-lt"/>
                        </a:rPr>
                        <a:t>DBMS fundamentals, database administration, SQL, data security technologies, etc.</a:t>
                      </a:r>
                      <a:endParaRPr lang="en-US" sz="1000" dirty="0">
                        <a:effectLst/>
                        <a:latin typeface="+mn-lt"/>
                        <a:ea typeface="Calibri"/>
                        <a:cs typeface="Arial" pitchFamily="34" charset="0"/>
                      </a:endParaRPr>
                    </a:p>
                  </a:txBody>
                  <a:tcPr marL="65034" marR="65034" marT="0" marB="0"/>
                </a:tc>
                <a:extLst>
                  <a:ext uri="{0D108BD9-81ED-4DB2-BD59-A6C34878D82A}">
                    <a16:rowId xmlns:a16="http://schemas.microsoft.com/office/drawing/2014/main" val="10008"/>
                  </a:ext>
                </a:extLst>
              </a:tr>
              <a:tr h="370840">
                <a:tc>
                  <a:txBody>
                    <a:bodyPr/>
                    <a:lstStyle/>
                    <a:p>
                      <a:r>
                        <a:rPr lang="en-US" altLang="zh-CN" sz="1000" dirty="0"/>
                        <a:t>Cloud Computing Data Architect</a:t>
                      </a:r>
                      <a:endParaRPr lang="zh-CN" altLang="en-US" sz="1000" dirty="0"/>
                    </a:p>
                  </a:txBody>
                  <a:tcPr/>
                </a:tc>
                <a:tc>
                  <a:txBody>
                    <a:bodyPr/>
                    <a:lstStyle/>
                    <a:p>
                      <a:pPr marL="0" marR="0">
                        <a:lnSpc>
                          <a:spcPct val="115000"/>
                        </a:lnSpc>
                        <a:spcBef>
                          <a:spcPts val="0"/>
                        </a:spcBef>
                        <a:spcAft>
                          <a:spcPts val="0"/>
                        </a:spcAft>
                      </a:pPr>
                      <a:r>
                        <a:rPr lang="en-US" sz="1000" dirty="0">
                          <a:effectLst/>
                          <a:latin typeface="+mn-lt"/>
                        </a:rPr>
                        <a:t>Design and implement the infrastructure for next-generation cloud database systems</a:t>
                      </a:r>
                      <a:endParaRPr lang="en-US" sz="1000" dirty="0">
                        <a:effectLst/>
                        <a:latin typeface="+mn-lt"/>
                        <a:ea typeface="Calibri"/>
                        <a:cs typeface="Arial" pitchFamily="34" charset="0"/>
                      </a:endParaRPr>
                    </a:p>
                  </a:txBody>
                  <a:tcPr marL="65034" marR="65034" marT="0" marB="0"/>
                </a:tc>
                <a:tc>
                  <a:txBody>
                    <a:bodyPr/>
                    <a:lstStyle/>
                    <a:p>
                      <a:pPr marL="0" marR="0">
                        <a:lnSpc>
                          <a:spcPct val="115000"/>
                        </a:lnSpc>
                        <a:spcBef>
                          <a:spcPts val="0"/>
                        </a:spcBef>
                        <a:spcAft>
                          <a:spcPts val="0"/>
                        </a:spcAft>
                      </a:pPr>
                      <a:r>
                        <a:rPr lang="en-US" sz="1000" dirty="0">
                          <a:effectLst/>
                          <a:latin typeface="+mn-lt"/>
                        </a:rPr>
                        <a:t>Internet technologies, cloud storage technologies, data security, performance tuning, large databases, etc.</a:t>
                      </a:r>
                      <a:endParaRPr lang="en-US" sz="1000" dirty="0">
                        <a:effectLst/>
                        <a:latin typeface="+mn-lt"/>
                        <a:ea typeface="Calibri"/>
                        <a:cs typeface="Arial" pitchFamily="34" charset="0"/>
                      </a:endParaRPr>
                    </a:p>
                  </a:txBody>
                  <a:tcPr marL="65034" marR="65034" marT="0" marB="0"/>
                </a:tc>
                <a:extLst>
                  <a:ext uri="{0D108BD9-81ED-4DB2-BD59-A6C34878D82A}">
                    <a16:rowId xmlns:a16="http://schemas.microsoft.com/office/drawing/2014/main" val="10009"/>
                  </a:ext>
                </a:extLst>
              </a:tr>
              <a:tr h="370840">
                <a:tc>
                  <a:txBody>
                    <a:bodyPr/>
                    <a:lstStyle/>
                    <a:p>
                      <a:r>
                        <a:rPr lang="en-US" altLang="zh-CN" sz="1000" dirty="0"/>
                        <a:t>Data Scientist</a:t>
                      </a:r>
                      <a:endParaRPr lang="zh-CN" altLang="en-US" sz="1000" dirty="0"/>
                    </a:p>
                  </a:txBody>
                  <a:tcPr/>
                </a:tc>
                <a:tc>
                  <a:txBody>
                    <a:bodyPr/>
                    <a:lstStyle/>
                    <a:p>
                      <a:pPr marL="0" marR="0">
                        <a:lnSpc>
                          <a:spcPct val="115000"/>
                        </a:lnSpc>
                        <a:spcBef>
                          <a:spcPts val="0"/>
                        </a:spcBef>
                        <a:spcAft>
                          <a:spcPts val="0"/>
                        </a:spcAft>
                      </a:pPr>
                      <a:r>
                        <a:rPr lang="en-US" sz="1000" dirty="0">
                          <a:effectLst/>
                          <a:latin typeface="+mn-lt"/>
                        </a:rPr>
                        <a:t>Analyze large amounts of varied data to generate insights, relationships, and predictable behaviors</a:t>
                      </a:r>
                      <a:endParaRPr lang="en-US" sz="1000" dirty="0">
                        <a:effectLst/>
                        <a:latin typeface="+mn-lt"/>
                        <a:ea typeface="Calibri"/>
                        <a:cs typeface="Arial" pitchFamily="34" charset="0"/>
                      </a:endParaRPr>
                    </a:p>
                  </a:txBody>
                  <a:tcPr marL="65034" marR="65034" marT="0" marB="0"/>
                </a:tc>
                <a:tc>
                  <a:txBody>
                    <a:bodyPr/>
                    <a:lstStyle/>
                    <a:p>
                      <a:pPr marL="0" marR="0">
                        <a:lnSpc>
                          <a:spcPct val="115000"/>
                        </a:lnSpc>
                        <a:spcBef>
                          <a:spcPts val="0"/>
                        </a:spcBef>
                        <a:spcAft>
                          <a:spcPts val="0"/>
                        </a:spcAft>
                      </a:pPr>
                      <a:r>
                        <a:rPr lang="en-US" sz="1000" dirty="0">
                          <a:effectLst/>
                          <a:latin typeface="+mn-lt"/>
                        </a:rPr>
                        <a:t>Data analysis, statistics, advanced mathematics, SQL, programming, data mining, machine learning, data visualization</a:t>
                      </a:r>
                      <a:endParaRPr lang="en-US" sz="1000" dirty="0">
                        <a:effectLst/>
                        <a:latin typeface="+mn-lt"/>
                        <a:ea typeface="Calibri"/>
                        <a:cs typeface="Arial" pitchFamily="34" charset="0"/>
                      </a:endParaRPr>
                    </a:p>
                  </a:txBody>
                  <a:tcPr marL="65034" marR="65034" marT="0" marB="0"/>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4370433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7B54CD94-D75F-6FC7-3B3B-186438BE2AA8}"/>
              </a:ext>
            </a:extLst>
          </p:cNvPr>
          <p:cNvSpPr>
            <a:spLocks noGrp="1"/>
          </p:cNvSpPr>
          <p:nvPr>
            <p:ph type="title"/>
          </p:nvPr>
        </p:nvSpPr>
        <p:spPr>
          <a:xfrm>
            <a:off x="476843" y="473245"/>
            <a:ext cx="11241915" cy="1217447"/>
          </a:xfrm>
        </p:spPr>
        <p:txBody>
          <a:bodyPr/>
          <a:lstStyle/>
          <a:p>
            <a:r>
              <a:rPr lang="en-US" dirty="0"/>
              <a:t>Knowledge Check Activity 1-3</a:t>
            </a:r>
          </a:p>
        </p:txBody>
      </p:sp>
      <p:sp>
        <p:nvSpPr>
          <p:cNvPr id="15" name="Content Placeholder 2">
            <a:extLst>
              <a:ext uri="{FF2B5EF4-FFF2-40B4-BE49-F238E27FC236}">
                <a16:creationId xmlns:a16="http://schemas.microsoft.com/office/drawing/2014/main" id="{5464F008-21F9-FCFB-BF06-39C357DBA52E}"/>
              </a:ext>
            </a:extLst>
          </p:cNvPr>
          <p:cNvSpPr>
            <a:spLocks noGrp="1"/>
          </p:cNvSpPr>
          <p:nvPr>
            <p:ph idx="1"/>
          </p:nvPr>
        </p:nvSpPr>
        <p:spPr>
          <a:xfrm>
            <a:off x="476843" y="1825625"/>
            <a:ext cx="11241915" cy="4351338"/>
          </a:xfrm>
        </p:spPr>
        <p:txBody>
          <a:bodyPr/>
          <a:lstStyle/>
          <a:p>
            <a:r>
              <a:rPr lang="en-US" sz="2400" b="1" dirty="0"/>
              <a:t>What are the main components of a database system?</a:t>
            </a:r>
          </a:p>
        </p:txBody>
      </p:sp>
    </p:spTree>
    <p:extLst>
      <p:ext uri="{BB962C8B-B14F-4D97-AF65-F5344CB8AC3E}">
        <p14:creationId xmlns:p14="http://schemas.microsoft.com/office/powerpoint/2010/main" val="21236004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60B051F-5E4A-17A8-0397-5C5E0136DBD4}"/>
              </a:ext>
            </a:extLst>
          </p:cNvPr>
          <p:cNvSpPr>
            <a:spLocks noGrp="1"/>
          </p:cNvSpPr>
          <p:nvPr>
            <p:ph type="title"/>
          </p:nvPr>
        </p:nvSpPr>
        <p:spPr>
          <a:xfrm>
            <a:off x="476843" y="473245"/>
            <a:ext cx="11241915" cy="1217447"/>
          </a:xfrm>
        </p:spPr>
        <p:txBody>
          <a:bodyPr/>
          <a:lstStyle/>
          <a:p>
            <a:r>
              <a:rPr lang="en-US" dirty="0"/>
              <a:t>Knowledge Check Activity 1-3: Answer</a:t>
            </a:r>
          </a:p>
        </p:txBody>
      </p:sp>
      <p:sp>
        <p:nvSpPr>
          <p:cNvPr id="12" name="Content Placeholder 3">
            <a:extLst>
              <a:ext uri="{FF2B5EF4-FFF2-40B4-BE49-F238E27FC236}">
                <a16:creationId xmlns:a16="http://schemas.microsoft.com/office/drawing/2014/main" id="{945F9FD1-AEB1-00C2-F6D0-11C11AF9B426}"/>
              </a:ext>
            </a:extLst>
          </p:cNvPr>
          <p:cNvSpPr>
            <a:spLocks noGrp="1"/>
          </p:cNvSpPr>
          <p:nvPr>
            <p:ph sz="half" idx="2"/>
          </p:nvPr>
        </p:nvSpPr>
        <p:spPr>
          <a:xfrm>
            <a:off x="475042" y="1728122"/>
            <a:ext cx="11241915" cy="2621900"/>
          </a:xfrm>
        </p:spPr>
        <p:txBody>
          <a:bodyPr/>
          <a:lstStyle/>
          <a:p>
            <a:r>
              <a:rPr lang="en-US" altLang="zh-CN" b="1" dirty="0"/>
              <a:t>What are the main components of a database system?</a:t>
            </a:r>
          </a:p>
          <a:p>
            <a:pPr marL="0" indent="0">
              <a:buNone/>
            </a:pPr>
            <a:r>
              <a:rPr lang="en-US" b="1" dirty="0"/>
              <a:t>Answer: </a:t>
            </a:r>
            <a:r>
              <a:rPr lang="en-US" altLang="zh-CN" dirty="0"/>
              <a:t>The basis of this discussion is Section 1-7a, THE DATABASE SYSTEM ENVIRONMENT. Figure 1.10 provides a good bird’s eye view of the components. Note that the system’s components are hardware, software, people, procedures, and data.</a:t>
            </a:r>
            <a:endParaRPr lang="zh-CN" altLang="zh-CN" dirty="0"/>
          </a:p>
        </p:txBody>
      </p:sp>
    </p:spTree>
    <p:extLst>
      <p:ext uri="{BB962C8B-B14F-4D97-AF65-F5344CB8AC3E}">
        <p14:creationId xmlns:p14="http://schemas.microsoft.com/office/powerpoint/2010/main" val="2337249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2ADF6-643B-423B-BFFA-CEBACE66A152}"/>
              </a:ext>
            </a:extLst>
          </p:cNvPr>
          <p:cNvSpPr>
            <a:spLocks noGrp="1"/>
          </p:cNvSpPr>
          <p:nvPr>
            <p:ph type="title"/>
          </p:nvPr>
        </p:nvSpPr>
        <p:spPr/>
        <p:txBody>
          <a:bodyPr/>
          <a:lstStyle/>
          <a:p>
            <a:r>
              <a:rPr lang="en-US" dirty="0"/>
              <a:t>Chapter Objectives (2 of 2)</a:t>
            </a:r>
          </a:p>
        </p:txBody>
      </p:sp>
      <p:sp>
        <p:nvSpPr>
          <p:cNvPr id="3" name="Content Placeholder 2">
            <a:extLst>
              <a:ext uri="{FF2B5EF4-FFF2-40B4-BE49-F238E27FC236}">
                <a16:creationId xmlns:a16="http://schemas.microsoft.com/office/drawing/2014/main" id="{5654B1CF-B9D3-4962-AD19-D9C1AB18881D}"/>
              </a:ext>
            </a:extLst>
          </p:cNvPr>
          <p:cNvSpPr>
            <a:spLocks noGrp="1"/>
          </p:cNvSpPr>
          <p:nvPr>
            <p:ph idx="1"/>
          </p:nvPr>
        </p:nvSpPr>
        <p:spPr/>
        <p:txBody>
          <a:bodyPr/>
          <a:lstStyle/>
          <a:p>
            <a:pPr marL="0" indent="0">
              <a:buNone/>
            </a:pPr>
            <a:r>
              <a:rPr lang="en-US" dirty="0"/>
              <a:t>By the end of this chapter, you should be able to (continued):</a:t>
            </a:r>
          </a:p>
          <a:p>
            <a:pPr marL="457200" indent="-457200">
              <a:buFont typeface="+mj-lt"/>
              <a:buAutoNum type="arabicPeriod" startAt="5"/>
            </a:pPr>
            <a:r>
              <a:rPr lang="en-US" dirty="0"/>
              <a:t>Understand flaws in file system data management</a:t>
            </a:r>
          </a:p>
          <a:p>
            <a:pPr marL="457200" indent="-457200">
              <a:buFont typeface="+mj-lt"/>
              <a:buAutoNum type="arabicPeriod" startAt="5"/>
            </a:pPr>
            <a:r>
              <a:rPr lang="en-US" dirty="0"/>
              <a:t>Outline the main components of the database system</a:t>
            </a:r>
          </a:p>
          <a:p>
            <a:pPr marL="457200" indent="-457200">
              <a:buFont typeface="+mj-lt"/>
              <a:buAutoNum type="arabicPeriod" startAt="5"/>
            </a:pPr>
            <a:r>
              <a:rPr lang="en-US" dirty="0"/>
              <a:t>Describe the main functions of a database management system (DBMS)</a:t>
            </a:r>
          </a:p>
          <a:p>
            <a:pPr marL="457200" indent="-457200">
              <a:buAutoNum type="arabicPeriod" startAt="5"/>
            </a:pPr>
            <a:endParaRPr lang="en-US" dirty="0"/>
          </a:p>
        </p:txBody>
      </p:sp>
    </p:spTree>
    <p:extLst>
      <p:ext uri="{BB962C8B-B14F-4D97-AF65-F5344CB8AC3E}">
        <p14:creationId xmlns:p14="http://schemas.microsoft.com/office/powerpoint/2010/main" val="289148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89388-57EA-415D-BA4C-9D237D98148B}"/>
              </a:ext>
            </a:extLst>
          </p:cNvPr>
          <p:cNvSpPr>
            <a:spLocks noGrp="1"/>
          </p:cNvSpPr>
          <p:nvPr>
            <p:ph type="title"/>
          </p:nvPr>
        </p:nvSpPr>
        <p:spPr/>
        <p:txBody>
          <a:bodyPr/>
          <a:lstStyle/>
          <a:p>
            <a:r>
              <a:rPr lang="en-US" dirty="0"/>
              <a:t>Summary (1 of 2)</a:t>
            </a:r>
          </a:p>
        </p:txBody>
      </p:sp>
      <p:sp>
        <p:nvSpPr>
          <p:cNvPr id="3" name="Content Placeholder 2">
            <a:extLst>
              <a:ext uri="{FF2B5EF4-FFF2-40B4-BE49-F238E27FC236}">
                <a16:creationId xmlns:a16="http://schemas.microsoft.com/office/drawing/2014/main" id="{6C62FF5B-1A90-449C-9F51-BCC153EB61C0}"/>
              </a:ext>
            </a:extLst>
          </p:cNvPr>
          <p:cNvSpPr>
            <a:spLocks noGrp="1"/>
          </p:cNvSpPr>
          <p:nvPr>
            <p:ph idx="1"/>
          </p:nvPr>
        </p:nvSpPr>
        <p:spPr/>
        <p:txBody>
          <a:bodyPr/>
          <a:lstStyle/>
          <a:p>
            <a:pPr marL="0" indent="0">
              <a:buNone/>
            </a:pPr>
            <a:r>
              <a:rPr lang="en-US" dirty="0"/>
              <a:t>Now that the lesson has ended, you should be able to:</a:t>
            </a:r>
          </a:p>
          <a:p>
            <a:pPr marL="457200" indent="-457200">
              <a:buAutoNum type="arabicPeriod"/>
            </a:pPr>
            <a:r>
              <a:rPr lang="en-US" altLang="zh-CN" dirty="0"/>
              <a:t>Define the difference between data and information</a:t>
            </a:r>
          </a:p>
          <a:p>
            <a:pPr marL="457200" indent="-457200">
              <a:buAutoNum type="arabicPeriod"/>
            </a:pPr>
            <a:r>
              <a:rPr lang="en-US" altLang="zh-CN" dirty="0"/>
              <a:t>Describe what a database is, the various types of databases, and why they are valuable assets for decision making</a:t>
            </a:r>
          </a:p>
          <a:p>
            <a:pPr marL="457200" indent="-457200">
              <a:buAutoNum type="arabicPeriod"/>
            </a:pPr>
            <a:r>
              <a:rPr lang="en-US" altLang="zh-CN" dirty="0"/>
              <a:t>Explain the importance of database design</a:t>
            </a:r>
          </a:p>
          <a:p>
            <a:pPr marL="457200" indent="-457200">
              <a:buAutoNum type="arabicPeriod"/>
            </a:pPr>
            <a:r>
              <a:rPr lang="en-US" altLang="zh-CN" dirty="0"/>
              <a:t>See how modern databases evolved from file systems</a:t>
            </a:r>
          </a:p>
          <a:p>
            <a:pPr marL="457200" indent="-457200">
              <a:buAutoNum type="arabicPeriod"/>
            </a:pPr>
            <a:endParaRPr lang="en-US" altLang="zh-CN" dirty="0"/>
          </a:p>
        </p:txBody>
      </p:sp>
    </p:spTree>
    <p:extLst>
      <p:ext uri="{BB962C8B-B14F-4D97-AF65-F5344CB8AC3E}">
        <p14:creationId xmlns:p14="http://schemas.microsoft.com/office/powerpoint/2010/main" val="23223707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89388-57EA-415D-BA4C-9D237D98148B}"/>
              </a:ext>
            </a:extLst>
          </p:cNvPr>
          <p:cNvSpPr>
            <a:spLocks noGrp="1"/>
          </p:cNvSpPr>
          <p:nvPr>
            <p:ph type="title"/>
          </p:nvPr>
        </p:nvSpPr>
        <p:spPr/>
        <p:txBody>
          <a:bodyPr/>
          <a:lstStyle/>
          <a:p>
            <a:r>
              <a:rPr lang="en-US" dirty="0"/>
              <a:t>Summary (2 of 2)</a:t>
            </a:r>
          </a:p>
        </p:txBody>
      </p:sp>
      <p:sp>
        <p:nvSpPr>
          <p:cNvPr id="3" name="Content Placeholder 2">
            <a:extLst>
              <a:ext uri="{FF2B5EF4-FFF2-40B4-BE49-F238E27FC236}">
                <a16:creationId xmlns:a16="http://schemas.microsoft.com/office/drawing/2014/main" id="{6C62FF5B-1A90-449C-9F51-BCC153EB61C0}"/>
              </a:ext>
            </a:extLst>
          </p:cNvPr>
          <p:cNvSpPr>
            <a:spLocks noGrp="1"/>
          </p:cNvSpPr>
          <p:nvPr>
            <p:ph idx="1"/>
          </p:nvPr>
        </p:nvSpPr>
        <p:spPr/>
        <p:txBody>
          <a:bodyPr/>
          <a:lstStyle/>
          <a:p>
            <a:pPr marL="0" indent="0">
              <a:buNone/>
            </a:pPr>
            <a:r>
              <a:rPr lang="en-US" dirty="0"/>
              <a:t>Now that the lesson has ended, you should be able to (continued):</a:t>
            </a:r>
          </a:p>
          <a:p>
            <a:pPr marL="457200" indent="-457200">
              <a:buFont typeface="+mj-lt"/>
              <a:buAutoNum type="arabicPeriod" startAt="5"/>
            </a:pPr>
            <a:r>
              <a:rPr lang="en-US" altLang="zh-CN" dirty="0"/>
              <a:t>Understand flaws in file system data management</a:t>
            </a:r>
          </a:p>
          <a:p>
            <a:pPr marL="457200" indent="-457200">
              <a:buFont typeface="+mj-lt"/>
              <a:buAutoNum type="arabicPeriod" startAt="5"/>
            </a:pPr>
            <a:r>
              <a:rPr lang="en-US" altLang="zh-CN" dirty="0"/>
              <a:t>Outline the main components of the database system</a:t>
            </a:r>
          </a:p>
          <a:p>
            <a:pPr marL="457200" indent="-457200">
              <a:buFont typeface="+mj-lt"/>
              <a:buAutoNum type="arabicPeriod" startAt="5"/>
            </a:pPr>
            <a:r>
              <a:rPr lang="en-US" altLang="zh-CN" dirty="0"/>
              <a:t>Describe the main functions of a database management system (DBMS)</a:t>
            </a:r>
          </a:p>
        </p:txBody>
      </p:sp>
    </p:spTree>
    <p:extLst>
      <p:ext uri="{BB962C8B-B14F-4D97-AF65-F5344CB8AC3E}">
        <p14:creationId xmlns:p14="http://schemas.microsoft.com/office/powerpoint/2010/main" val="1105837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Why Databases?</a:t>
            </a:r>
            <a:endParaRPr lang="zh-CN" altLang="en-US" dirty="0"/>
          </a:p>
        </p:txBody>
      </p:sp>
      <p:sp>
        <p:nvSpPr>
          <p:cNvPr id="4" name="Text Placeholder 3"/>
          <p:cNvSpPr>
            <a:spLocks noGrp="1"/>
          </p:cNvSpPr>
          <p:nvPr>
            <p:ph type="body" sz="quarter" idx="11"/>
          </p:nvPr>
        </p:nvSpPr>
        <p:spPr>
          <a:xfrm>
            <a:off x="7478972" y="5143500"/>
            <a:ext cx="3976406" cy="735320"/>
          </a:xfrm>
        </p:spPr>
        <p:txBody>
          <a:bodyPr/>
          <a:lstStyle/>
          <a:p>
            <a:r>
              <a:rPr lang="en-US" altLang="zh-CN" b="1" dirty="0"/>
              <a:t>Figure 1.1  </a:t>
            </a:r>
            <a:r>
              <a:rPr lang="en-US" altLang="zh-CN" dirty="0"/>
              <a:t>The Pervasive Nature of Databases</a:t>
            </a:r>
            <a:endParaRPr lang="zh-CN" altLang="en-US" dirty="0"/>
          </a:p>
        </p:txBody>
      </p:sp>
      <p:pic>
        <p:nvPicPr>
          <p:cNvPr id="5" name="Picture Placeholder 4" descr="A day in Susan’s life is divided into 5 phases in order to understand the number of databases she interacts with in a day. Phase 1, In the morning, Susan goes grocery shopping. The questions asked are 1. Where are the product data stored? 2. Is the product quantity in stock updated at checkout?  3. Does she pay with a credit card? Here, the data are stored about products, sales and customers. Phase 2. Later, she picks up her prescription at the pharmacy. The questions asked are 1. Where is the pharmacy? 2. What data about each product will be in the inventory data? 3. What data is kept about each customer and where is it stored? Here, the data are stored about products, sales and customers. Phase 3. In the afternoon, she orders some items online. Questions asked are 1. Where are the product and stock data stored? 2. Where does the system get the data to generate product “recommendations” to the customer?  Here, the data are stored about products, sales and customers. Phase 4: At night, she plans for a trip and buys airline tickets and hotel reservations online. Questions asked are: 1. Where does the online travel website get the airline and hotel data from? 2. What customer data would be kept by the website? 3. Where would the customer data be stored? Here, the data are stored about flights, hotels and customers. Phase 5. Before going to bed, Susan checks her social media accounts. Questions asked are 1. What particular customer data is kept by each website? 2. Where is the data about the friends and groups stored? Where the “likes” stored are and what would they be used for? Here, the data are stored about users, friends and posts."/>
          <p:cNvPicPr>
            <a:picLocks noGrp="1" noChangeAspect="1"/>
          </p:cNvPicPr>
          <p:nvPr>
            <p:ph type="pic" sz="quarter" idx="10"/>
          </p:nvPr>
        </p:nvPicPr>
        <p:blipFill>
          <a:blip r:embed="rId2" cstate="email">
            <a:extLst>
              <a:ext uri="{28A0092B-C50C-407E-A947-70E740481C1C}">
                <a14:useLocalDpi xmlns:a14="http://schemas.microsoft.com/office/drawing/2010/main"/>
              </a:ext>
            </a:extLst>
          </a:blip>
          <a:stretch>
            <a:fillRect/>
          </a:stretch>
        </p:blipFill>
        <p:spPr>
          <a:xfrm>
            <a:off x="1283912" y="1503836"/>
            <a:ext cx="6195060" cy="4122420"/>
          </a:xfrm>
        </p:spPr>
      </p:pic>
    </p:spTree>
    <p:extLst>
      <p:ext uri="{BB962C8B-B14F-4D97-AF65-F5344CB8AC3E}">
        <p14:creationId xmlns:p14="http://schemas.microsoft.com/office/powerpoint/2010/main" val="1185373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BFEF3-56CD-4A7C-AAC9-A9AD2AA794E4}"/>
              </a:ext>
            </a:extLst>
          </p:cNvPr>
          <p:cNvSpPr>
            <a:spLocks noGrp="1"/>
          </p:cNvSpPr>
          <p:nvPr>
            <p:ph type="title"/>
          </p:nvPr>
        </p:nvSpPr>
        <p:spPr/>
        <p:txBody>
          <a:bodyPr/>
          <a:lstStyle/>
          <a:p>
            <a:r>
              <a:rPr lang="en-US" dirty="0"/>
              <a:t>Data versus Information (1 of 2)</a:t>
            </a:r>
          </a:p>
        </p:txBody>
      </p:sp>
      <p:sp>
        <p:nvSpPr>
          <p:cNvPr id="3" name="Content Placeholder 2">
            <a:extLst>
              <a:ext uri="{FF2B5EF4-FFF2-40B4-BE49-F238E27FC236}">
                <a16:creationId xmlns:a16="http://schemas.microsoft.com/office/drawing/2014/main" id="{518F6069-1804-4AE2-9777-1FC99B140BC0}"/>
              </a:ext>
            </a:extLst>
          </p:cNvPr>
          <p:cNvSpPr>
            <a:spLocks noGrp="1"/>
          </p:cNvSpPr>
          <p:nvPr>
            <p:ph idx="1"/>
          </p:nvPr>
        </p:nvSpPr>
        <p:spPr/>
        <p:txBody>
          <a:bodyPr/>
          <a:lstStyle/>
          <a:p>
            <a:r>
              <a:rPr lang="en-US" altLang="en-US" b="1" dirty="0"/>
              <a:t>Data</a:t>
            </a:r>
            <a:r>
              <a:rPr lang="en-US" altLang="en-US" dirty="0"/>
              <a:t> consists of raw facts </a:t>
            </a:r>
          </a:p>
          <a:p>
            <a:pPr lvl="1"/>
            <a:r>
              <a:rPr lang="en-US" altLang="en-US" dirty="0"/>
              <a:t>The facts have not </a:t>
            </a:r>
            <a:r>
              <a:rPr lang="en-CA" altLang="en-US" dirty="0"/>
              <a:t>yet processed to reveal meaning to the end user</a:t>
            </a:r>
          </a:p>
          <a:p>
            <a:r>
              <a:rPr lang="en-US" altLang="en-US" b="1" dirty="0"/>
              <a:t>Information</a:t>
            </a:r>
            <a:r>
              <a:rPr lang="en-US" altLang="en-US" dirty="0"/>
              <a:t> is the result of processing raw data to reveal the meaning of data</a:t>
            </a:r>
          </a:p>
          <a:p>
            <a:pPr lvl="1"/>
            <a:r>
              <a:rPr lang="en-CA" altLang="en-US" dirty="0"/>
              <a:t>To reveal meaning, information requires context</a:t>
            </a:r>
          </a:p>
          <a:p>
            <a:r>
              <a:rPr lang="en-CA" altLang="en-US" dirty="0"/>
              <a:t>Data is the foundation of information, which is the bedrock of </a:t>
            </a:r>
            <a:r>
              <a:rPr lang="en-CA" altLang="en-US" b="1" dirty="0"/>
              <a:t>knowledge </a:t>
            </a:r>
          </a:p>
          <a:p>
            <a:pPr lvl="1"/>
            <a:r>
              <a:rPr lang="en-CA" altLang="en-US" dirty="0"/>
              <a:t>Knowledge implies familiarity, awareness, and understanding of information </a:t>
            </a:r>
          </a:p>
          <a:p>
            <a:r>
              <a:rPr lang="en-CA" altLang="en-US" dirty="0"/>
              <a:t>Accurate, relevant, and timely information is the key to good decision making</a:t>
            </a:r>
          </a:p>
          <a:p>
            <a:r>
              <a:rPr lang="en-CA" altLang="en-US" b="1" dirty="0"/>
              <a:t>Data management </a:t>
            </a:r>
            <a:r>
              <a:rPr lang="en-CA" altLang="en-US" dirty="0"/>
              <a:t>is a discipline that focuses on the proper generation, storage, and retrieval of data</a:t>
            </a:r>
            <a:endParaRPr lang="en-US" altLang="en-US" dirty="0"/>
          </a:p>
        </p:txBody>
      </p:sp>
    </p:spTree>
    <p:extLst>
      <p:ext uri="{BB962C8B-B14F-4D97-AF65-F5344CB8AC3E}">
        <p14:creationId xmlns:p14="http://schemas.microsoft.com/office/powerpoint/2010/main" val="3527545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Data versus Information (2 of 2)</a:t>
            </a:r>
            <a:endParaRPr lang="zh-CN" altLang="en-US" dirty="0"/>
          </a:p>
        </p:txBody>
      </p:sp>
      <p:pic>
        <p:nvPicPr>
          <p:cNvPr id="5" name="Picture Placeholder 4" descr="There are four steps in transforming raw data into information. First, data entry screen, captures data through relevant fields like name, age, email etc. Second, raw data is generated on the basis of information captured from the fields of the data entry screen. Third, the information gathered, is presented in a summary format, using tables with headers like rank, count, total divided by count etc. Fourth, Information is finally, presented in graphical format like pie chart, bar graph etc."/>
          <p:cNvPicPr>
            <a:picLocks noGrp="1" noChangeAspect="1"/>
          </p:cNvPicPr>
          <p:nvPr>
            <p:ph type="pic" sz="quarter" idx="10"/>
          </p:nvPr>
        </p:nvPicPr>
        <p:blipFill>
          <a:blip r:embed="rId2" cstate="email">
            <a:extLst>
              <a:ext uri="{28A0092B-C50C-407E-A947-70E740481C1C}">
                <a14:useLocalDpi xmlns:a14="http://schemas.microsoft.com/office/drawing/2010/main"/>
              </a:ext>
            </a:extLst>
          </a:blip>
          <a:stretch>
            <a:fillRect/>
          </a:stretch>
        </p:blipFill>
        <p:spPr>
          <a:xfrm>
            <a:off x="1027463" y="1619557"/>
            <a:ext cx="6096000" cy="3779520"/>
          </a:xfrm>
        </p:spPr>
      </p:pic>
      <p:sp>
        <p:nvSpPr>
          <p:cNvPr id="4" name="Text Placeholder 3"/>
          <p:cNvSpPr>
            <a:spLocks noGrp="1"/>
          </p:cNvSpPr>
          <p:nvPr>
            <p:ph type="body" sz="quarter" idx="11"/>
          </p:nvPr>
        </p:nvSpPr>
        <p:spPr>
          <a:xfrm>
            <a:off x="7478972" y="5292090"/>
            <a:ext cx="3976406" cy="586730"/>
          </a:xfrm>
        </p:spPr>
        <p:txBody>
          <a:bodyPr/>
          <a:lstStyle/>
          <a:p>
            <a:r>
              <a:rPr lang="en-US" altLang="zh-CN" b="1" dirty="0"/>
              <a:t>Figure 1.2  </a:t>
            </a:r>
            <a:r>
              <a:rPr lang="en-US" altLang="zh-CN" dirty="0"/>
              <a:t>Transforming Raw Data into Information</a:t>
            </a:r>
            <a:endParaRPr lang="zh-CN" altLang="en-US" dirty="0"/>
          </a:p>
        </p:txBody>
      </p:sp>
    </p:spTree>
    <p:extLst>
      <p:ext uri="{BB962C8B-B14F-4D97-AF65-F5344CB8AC3E}">
        <p14:creationId xmlns:p14="http://schemas.microsoft.com/office/powerpoint/2010/main" val="192305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Introducing the Database</a:t>
            </a:r>
            <a:endParaRPr lang="zh-CN" altLang="en-US" dirty="0"/>
          </a:p>
        </p:txBody>
      </p:sp>
      <p:sp>
        <p:nvSpPr>
          <p:cNvPr id="3" name="Content Placeholder 2"/>
          <p:cNvSpPr>
            <a:spLocks noGrp="1"/>
          </p:cNvSpPr>
          <p:nvPr>
            <p:ph idx="1"/>
          </p:nvPr>
        </p:nvSpPr>
        <p:spPr/>
        <p:txBody>
          <a:bodyPr/>
          <a:lstStyle/>
          <a:p>
            <a:r>
              <a:rPr lang="en-US" altLang="zh-CN" dirty="0"/>
              <a:t>A </a:t>
            </a:r>
            <a:r>
              <a:rPr lang="en-US" altLang="zh-CN" b="1" dirty="0"/>
              <a:t>database</a:t>
            </a:r>
            <a:r>
              <a:rPr lang="en-US" altLang="zh-CN" dirty="0"/>
              <a:t> is a shared, integrated computer structure that stores a collection of the following:</a:t>
            </a:r>
          </a:p>
          <a:p>
            <a:pPr lvl="1"/>
            <a:r>
              <a:rPr lang="en-US" altLang="zh-CN" dirty="0"/>
              <a:t>End-user data – that is, raw facts of interest to the end user</a:t>
            </a:r>
          </a:p>
          <a:p>
            <a:pPr lvl="1"/>
            <a:r>
              <a:rPr lang="en-US" altLang="zh-CN" b="1" dirty="0"/>
              <a:t>Metadata</a:t>
            </a:r>
            <a:r>
              <a:rPr lang="en-US" altLang="zh-CN" dirty="0"/>
              <a:t>, or data about data, through which the end-user data is integrated and managed</a:t>
            </a:r>
          </a:p>
          <a:p>
            <a:pPr lvl="2"/>
            <a:r>
              <a:rPr lang="en-US" altLang="zh-CN" dirty="0"/>
              <a:t>Metadata describes the data characteristics and the set of relationships that links the data found within the database</a:t>
            </a:r>
          </a:p>
          <a:p>
            <a:r>
              <a:rPr lang="en-US" altLang="zh-CN" dirty="0"/>
              <a:t>A </a:t>
            </a:r>
            <a:r>
              <a:rPr lang="en-US" altLang="zh-CN" b="1" dirty="0"/>
              <a:t>database management system (DBMS) </a:t>
            </a:r>
            <a:r>
              <a:rPr lang="en-US" altLang="zh-CN" dirty="0"/>
              <a:t>is a collection of programs that manages the database structure and controls access to the data stored in the database</a:t>
            </a:r>
          </a:p>
        </p:txBody>
      </p:sp>
    </p:spTree>
    <p:extLst>
      <p:ext uri="{BB962C8B-B14F-4D97-AF65-F5344CB8AC3E}">
        <p14:creationId xmlns:p14="http://schemas.microsoft.com/office/powerpoint/2010/main" val="2825766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Role and Advantages of DBMS (1 of 2)</a:t>
            </a:r>
            <a:endParaRPr lang="zh-CN" altLang="en-US" dirty="0"/>
          </a:p>
        </p:txBody>
      </p:sp>
      <p:sp>
        <p:nvSpPr>
          <p:cNvPr id="3" name="Content Placeholder 2"/>
          <p:cNvSpPr>
            <a:spLocks noGrp="1"/>
          </p:cNvSpPr>
          <p:nvPr>
            <p:ph idx="1"/>
          </p:nvPr>
        </p:nvSpPr>
        <p:spPr/>
        <p:txBody>
          <a:bodyPr/>
          <a:lstStyle/>
          <a:p>
            <a:r>
              <a:rPr lang="en-US" altLang="zh-CN" dirty="0"/>
              <a:t>The DBMS presents the end user with a single, integrated view of the data in the database</a:t>
            </a:r>
          </a:p>
          <a:p>
            <a:r>
              <a:rPr lang="en-US" altLang="zh-CN" dirty="0"/>
              <a:t>A DBMS provides the following advantages:</a:t>
            </a:r>
          </a:p>
          <a:p>
            <a:pPr lvl="1"/>
            <a:r>
              <a:rPr lang="en-US" altLang="zh-CN" dirty="0"/>
              <a:t>Improved data sharing</a:t>
            </a:r>
          </a:p>
          <a:p>
            <a:pPr lvl="1"/>
            <a:r>
              <a:rPr lang="en-US" altLang="zh-CN" dirty="0"/>
              <a:t>Improved data security</a:t>
            </a:r>
          </a:p>
          <a:p>
            <a:pPr lvl="1"/>
            <a:r>
              <a:rPr lang="en-US" altLang="zh-CN" dirty="0"/>
              <a:t>Better data integration</a:t>
            </a:r>
          </a:p>
          <a:p>
            <a:pPr lvl="1"/>
            <a:r>
              <a:rPr lang="en-US" altLang="zh-CN" dirty="0"/>
              <a:t>Minimized data inconsistency</a:t>
            </a:r>
          </a:p>
          <a:p>
            <a:pPr lvl="1"/>
            <a:r>
              <a:rPr lang="en-US" altLang="zh-CN" dirty="0"/>
              <a:t>Improved data access</a:t>
            </a:r>
          </a:p>
          <a:p>
            <a:pPr lvl="1"/>
            <a:r>
              <a:rPr lang="en-US" altLang="zh-CN" dirty="0"/>
              <a:t>Improved decision making</a:t>
            </a:r>
          </a:p>
          <a:p>
            <a:pPr lvl="1"/>
            <a:r>
              <a:rPr lang="en-US" altLang="zh-CN" dirty="0"/>
              <a:t>Increased end-user productivity</a:t>
            </a:r>
            <a:endParaRPr lang="zh-CN" altLang="en-US" dirty="0"/>
          </a:p>
        </p:txBody>
      </p:sp>
    </p:spTree>
    <p:extLst>
      <p:ext uri="{BB962C8B-B14F-4D97-AF65-F5344CB8AC3E}">
        <p14:creationId xmlns:p14="http://schemas.microsoft.com/office/powerpoint/2010/main" val="52992175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DESIGN_ID_FULL TEXT TEMPLATE MASTER" val="7pb33sBP"/>
  <p:tag name="ARTICULATE_DESIGN_ID_FULL TEXT TEMPLATE MASTER (CONT.)" val="V3Eg5WUK"/>
  <p:tag name="ARTICULATE_DESIGN_ID_OPTIMIZED TEMPLATE MASTER" val="rzwWCka7"/>
  <p:tag name="ARTICULATE_DESIGN_ID_OPTIMIZED TEMPLATE MASTER (CONT.)" val="klKJ3eZ5"/>
  <p:tag name="ARTICULATE_SLIDE_COUNT" val="3"/>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ptimized Template Master">
  <a:themeElements>
    <a:clrScheme name="Cengage New">
      <a:dk1>
        <a:srgbClr val="282F7C"/>
      </a:dk1>
      <a:lt1>
        <a:srgbClr val="FFFFFF"/>
      </a:lt1>
      <a:dk2>
        <a:srgbClr val="3841B0"/>
      </a:dk2>
      <a:lt2>
        <a:srgbClr val="F5F5F5"/>
      </a:lt2>
      <a:accent1>
        <a:srgbClr val="282F7C"/>
      </a:accent1>
      <a:accent2>
        <a:srgbClr val="FEE349"/>
      </a:accent2>
      <a:accent3>
        <a:srgbClr val="CDDEFF"/>
      </a:accent3>
      <a:accent4>
        <a:srgbClr val="F5F5F5"/>
      </a:accent4>
      <a:accent5>
        <a:srgbClr val="A3A1A3"/>
      </a:accent5>
      <a:accent6>
        <a:srgbClr val="454545"/>
      </a:accent6>
      <a:hlink>
        <a:srgbClr val="3841B0"/>
      </a:hlink>
      <a:folHlink>
        <a:srgbClr val="6900B0"/>
      </a:folHlink>
    </a:clrScheme>
    <a:fontScheme name="Cengage New">
      <a:majorFont>
        <a:latin typeface="Work Sans "/>
        <a:ea typeface=""/>
        <a:cs typeface=""/>
      </a:majorFont>
      <a:minorFont>
        <a:latin typeface="Work San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11y_PPT_Template_Cengage_020221.pptx" id="{62A8FB47-AEAE-448A-A9EC-2B57E950A883}" vid="{DA52BCA4-C454-45F1-8147-C38687C7501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cc1e726a-7c3b-4654-9122-87de3e28a51c">
      <UserInfo>
        <DisplayName/>
        <AccountId xsi:nil="true"/>
        <AccountType/>
      </UserInfo>
    </SharedWithUsers>
    <AdminNotes xmlns="c8ecdccd-e3b0-4392-94c4-49d90f16d1d5" xsi:nil="true"/>
    <Admin xmlns="c8ecdccd-e3b0-4392-94c4-49d90f16d1d5">
      <UserInfo>
        <DisplayName/>
        <AccountId xsi:nil="true"/>
        <AccountType/>
      </UserInfo>
    </Admin>
    <PartnerProgram xmlns="c8ecdccd-e3b0-4392-94c4-49d90f16d1d5" xsi:nil="true"/>
    <Topic xmlns="c8ecdccd-e3b0-4392-94c4-49d90f16d1d5">
      <Value>Accessibility</Value>
    </Topic>
    <Copy xmlns="c8ecdccd-e3b0-4392-94c4-49d90f16d1d5">false</Copy>
    <MasterLocation_x0028_ifCopy_x003d_Yes_x0029_ xmlns="c8ecdccd-e3b0-4392-94c4-49d90f16d1d5">n/a</MasterLocation_x0028_ifCopy_x003d_Yes_x0029_>
    <Owner xmlns="c8ecdccd-e3b0-4392-94c4-49d90f16d1d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5A683995A7B1D46BAE4BA042997DC16" ma:contentTypeVersion="23" ma:contentTypeDescription="Create a new document." ma:contentTypeScope="" ma:versionID="bb91af784c98ffd54f07baef4de8c87a">
  <xsd:schema xmlns:xsd="http://www.w3.org/2001/XMLSchema" xmlns:xs="http://www.w3.org/2001/XMLSchema" xmlns:p="http://schemas.microsoft.com/office/2006/metadata/properties" xmlns:ns2="c8ecdccd-e3b0-4392-94c4-49d90f16d1d5" xmlns:ns3="cc1e726a-7c3b-4654-9122-87de3e28a51c" targetNamespace="http://schemas.microsoft.com/office/2006/metadata/properties" ma:root="true" ma:fieldsID="6483f901f2ec473eb96d4dadeaaace36" ns2:_="" ns3:_="">
    <xsd:import namespace="c8ecdccd-e3b0-4392-94c4-49d90f16d1d5"/>
    <xsd:import namespace="cc1e726a-7c3b-4654-9122-87de3e28a51c"/>
    <xsd:element name="properties">
      <xsd:complexType>
        <xsd:sequence>
          <xsd:element name="documentManagement">
            <xsd:complexType>
              <xsd:all>
                <xsd:element ref="ns2:Topic" minOccurs="0"/>
                <xsd:element ref="ns2:Owner" minOccurs="0"/>
                <xsd:element ref="ns2:Admin" minOccurs="0"/>
                <xsd:element ref="ns2:Copy" minOccurs="0"/>
                <xsd:element ref="ns2:MasterLocation_x0028_ifCopy_x003d_Yes_x0029_" minOccurs="0"/>
                <xsd:element ref="ns2:AdminNotes" minOccurs="0"/>
                <xsd:element ref="ns2:MediaServiceMetadata" minOccurs="0"/>
                <xsd:element ref="ns2:MediaServiceFastMetadata" minOccurs="0"/>
                <xsd:element ref="ns2:MediaServiceAutoTags" minOccurs="0"/>
                <xsd:element ref="ns3:SharedWithUsers" minOccurs="0"/>
                <xsd:element ref="ns3:SharedWithDetails" minOccurs="0"/>
                <xsd:element ref="ns2:MediaServiceAutoKeyPoints" minOccurs="0"/>
                <xsd:element ref="ns2:MediaServiceKeyPoints" minOccurs="0"/>
                <xsd:element ref="ns2:MediaServiceDateTaken" minOccurs="0"/>
                <xsd:element ref="ns2:MediaServiceOCR" minOccurs="0"/>
                <xsd:element ref="ns2:MediaServiceGenerationTime" minOccurs="0"/>
                <xsd:element ref="ns2:MediaServiceEventHashCode" minOccurs="0"/>
                <xsd:element ref="ns2:PartnerProgram"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ecdccd-e3b0-4392-94c4-49d90f16d1d5" elementFormDefault="qualified">
    <xsd:import namespace="http://schemas.microsoft.com/office/2006/documentManagement/types"/>
    <xsd:import namespace="http://schemas.microsoft.com/office/infopath/2007/PartnerControls"/>
    <xsd:element name="Topic" ma:index="2" nillable="true" ma:displayName="Topic" ma:default="Unassigned" ma:format="Dropdown" ma:internalName="Topic">
      <xsd:complexType>
        <xsd:complexContent>
          <xsd:extension base="dms:MultiChoice">
            <xsd:sequence>
              <xsd:element name="Value" maxOccurs="unbounded" minOccurs="0" nillable="true">
                <xsd:simpleType>
                  <xsd:restriction base="dms:Choice">
                    <xsd:enumeration value="Accessibility"/>
                    <xsd:enumeration value="Alt text"/>
                    <xsd:enumeration value="Archiving"/>
                    <xsd:enumeration value="CenDoc"/>
                    <xsd:enumeration value="Content Corrections/Reprints"/>
                    <xsd:enumeration value="Content Creation"/>
                    <xsd:enumeration value="Files to Printer"/>
                    <xsd:enumeration value="Invoicing"/>
                    <xsd:enumeration value="Partner Programs"/>
                    <xsd:enumeration value="Project Management"/>
                    <xsd:enumeration value="Other"/>
                    <xsd:enumeration value="Unassigned"/>
                    <xsd:enumeration value="Source Document Only"/>
                    <xsd:enumeration value="Design"/>
                    <xsd:enumeration value="Inclusivity &amp; Diversity"/>
                    <xsd:enumeration value="Choice 16"/>
                  </xsd:restriction>
                </xsd:simpleType>
              </xsd:element>
            </xsd:sequence>
          </xsd:extension>
        </xsd:complexContent>
      </xsd:complexType>
    </xsd:element>
    <xsd:element name="Owner" ma:index="3" nillable="true" ma:displayName="Owner" ma:format="Dropdown" ma:internalName="Owner">
      <xsd:simpleType>
        <xsd:restriction base="dms:Choice">
          <xsd:enumeration value="Content Corrections"/>
          <xsd:enumeration value="Content Creation"/>
          <xsd:enumeration value="Content Management Services"/>
          <xsd:enumeration value="Creative Studio"/>
          <xsd:enumeration value="Digital Production"/>
          <xsd:enumeration value="Finance"/>
          <xsd:enumeration value="Learning"/>
          <xsd:enumeration value="Manufacturing"/>
          <xsd:enumeration value="NGL"/>
          <xsd:enumeration value="Strategic Sourcing"/>
        </xsd:restriction>
      </xsd:simpleType>
    </xsd:element>
    <xsd:element name="Admin" ma:index="4" nillable="true" ma:displayName="Admin" ma:list="UserInfo" ma:SharePointGroup="0" ma:internalName="Admin"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opy" ma:index="5" nillable="true" ma:displayName="Copy " ma:default="0" ma:description="This is a VIP copy of a master document that is posted/available internally" ma:format="Dropdown" ma:internalName="Copy">
      <xsd:simpleType>
        <xsd:restriction base="dms:Boolean"/>
      </xsd:simpleType>
    </xsd:element>
    <xsd:element name="MasterLocation_x0028_ifCopy_x003d_Yes_x0029_" ma:index="6" nillable="true" ma:displayName="Master Location (if Copy = Yes)" ma:default="n/a" ma:description="Site/document library where master version is maintained" ma:format="Dropdown" ma:internalName="MasterLocation_x0028_ifCopy_x003d_Yes_x0029_">
      <xsd:simpleType>
        <xsd:restriction base="dms:Choice">
          <xsd:enumeration value="Catalyst / Finance"/>
          <xsd:enumeration value="Content Creation"/>
          <xsd:enumeration value="Content Management Services"/>
          <xsd:enumeration value="GPMOT"/>
          <xsd:enumeration value="Learning"/>
          <xsd:enumeration value="Strategic Sourcing"/>
          <xsd:enumeration value="VIP Documents"/>
          <xsd:enumeration value="n/a"/>
          <xsd:enumeration value="Creative Studio"/>
          <xsd:enumeration value="NGL"/>
        </xsd:restriction>
      </xsd:simpleType>
    </xsd:element>
    <xsd:element name="AdminNotes" ma:index="7" nillable="true" ma:displayName="Admin Notes" ma:format="Dropdown" ma:internalName="AdminNotes">
      <xsd:complexType>
        <xsd:complexContent>
          <xsd:extension base="dms:MultiChoiceFillIn">
            <xsd:sequence>
              <xsd:element name="Value" maxOccurs="unbounded" minOccurs="0" nillable="true">
                <xsd:simpleType>
                  <xsd:union memberTypes="dms:Text">
                    <xsd:simpleType>
                      <xsd:restriction base="dms:Choice">
                        <xsd:enumeration value="See VIP Source Documents"/>
                        <xsd:enumeration value="E2E copy"/>
                        <xsd:enumeration value="Link to VIP copy"/>
                        <xsd:enumeration value="Same as internal version"/>
                        <xsd:enumeration value="Vendor-facing version"/>
                        <xsd:enumeration value="Source document w/owner"/>
                      </xsd:restriction>
                    </xsd:simpleType>
                  </xsd:union>
                </xsd:simpleType>
              </xsd:element>
            </xsd:sequence>
          </xsd:extension>
        </xsd:complexContent>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PartnerProgram" ma:index="25" nillable="true" ma:displayName="Partner Program" ma:format="Dropdown" ma:internalName="PartnerProgram">
      <xsd:complexType>
        <xsd:complexContent>
          <xsd:extension base="dms:MultiChoice">
            <xsd:sequence>
              <xsd:element name="Value" maxOccurs="unbounded" minOccurs="0" nillable="true">
                <xsd:simpleType>
                  <xsd:restriction base="dms:Choice">
                    <xsd:enumeration value="HE Production"/>
                    <xsd:enumeration value="Design"/>
                    <xsd:enumeration value="Authoring"/>
                    <xsd:enumeration value="Ancillary Production"/>
                    <xsd:enumeration value="Archiving"/>
                    <xsd:enumeration value="NGL"/>
                    <xsd:enumeration value="Media"/>
                  </xsd:restriction>
                </xsd:simple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cc1e726a-7c3b-4654-9122-87de3e28a51c"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32CFAA7-E308-4DCB-89CD-C84C20E90241}">
  <ds:schemaRefs>
    <ds:schemaRef ds:uri="http://schemas.microsoft.com/sharepoint/v3/contenttype/forms"/>
  </ds:schemaRefs>
</ds:datastoreItem>
</file>

<file path=customXml/itemProps2.xml><?xml version="1.0" encoding="utf-8"?>
<ds:datastoreItem xmlns:ds="http://schemas.openxmlformats.org/officeDocument/2006/customXml" ds:itemID="{BA9BA192-EF86-48DF-982C-2C526A268392}">
  <ds:schemaRefs>
    <ds:schemaRef ds:uri="http://schemas.microsoft.com/office/infopath/2007/PartnerControls"/>
    <ds:schemaRef ds:uri="http://purl.org/dc/elements/1.1/"/>
    <ds:schemaRef ds:uri="http://purl.org/dc/terms/"/>
    <ds:schemaRef ds:uri="http://www.w3.org/XML/1998/namespace"/>
    <ds:schemaRef ds:uri="c8ecdccd-e3b0-4392-94c4-49d90f16d1d5"/>
    <ds:schemaRef ds:uri="http://purl.org/dc/dcmitype/"/>
    <ds:schemaRef ds:uri="http://schemas.openxmlformats.org/package/2006/metadata/core-properties"/>
    <ds:schemaRef ds:uri="http://schemas.microsoft.com/office/2006/documentManagement/types"/>
    <ds:schemaRef ds:uri="cc1e726a-7c3b-4654-9122-87de3e28a51c"/>
    <ds:schemaRef ds:uri="http://schemas.microsoft.com/office/2006/metadata/properties"/>
  </ds:schemaRefs>
</ds:datastoreItem>
</file>

<file path=customXml/itemProps3.xml><?xml version="1.0" encoding="utf-8"?>
<ds:datastoreItem xmlns:ds="http://schemas.openxmlformats.org/officeDocument/2006/customXml" ds:itemID="{99006C67-D151-4DD6-B0C5-0010ADB115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ecdccd-e3b0-4392-94c4-49d90f16d1d5"/>
    <ds:schemaRef ds:uri="cc1e726a-7c3b-4654-9122-87de3e28a51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A11y_PPT_Template_Cengage_020221</Template>
  <TotalTime>2930</TotalTime>
  <Words>2745</Words>
  <Application>Microsoft Office PowerPoint</Application>
  <PresentationFormat>Widescreen</PresentationFormat>
  <Paragraphs>249</Paragraphs>
  <Slides>41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Calibri</vt:lpstr>
      <vt:lpstr>Courier New</vt:lpstr>
      <vt:lpstr>Wingdings</vt:lpstr>
      <vt:lpstr>Work Sans</vt:lpstr>
      <vt:lpstr>Work Sans </vt:lpstr>
      <vt:lpstr>Optimized Template Master</vt:lpstr>
      <vt:lpstr>Database Systems: Design, Implementation, and Management, 14e</vt:lpstr>
      <vt:lpstr>Icebreaker: Interview Simulation</vt:lpstr>
      <vt:lpstr>Chapter Objectives (1 of 2)</vt:lpstr>
      <vt:lpstr>Chapter Objectives (2 of 2)</vt:lpstr>
      <vt:lpstr>Why Databases?</vt:lpstr>
      <vt:lpstr>Data versus Information (1 of 2)</vt:lpstr>
      <vt:lpstr>Data versus Information (2 of 2)</vt:lpstr>
      <vt:lpstr>Introducing the Database</vt:lpstr>
      <vt:lpstr>Role and Advantages of DBMS (1 of 2)</vt:lpstr>
      <vt:lpstr>Role and Advantages of DBMS (2 of 2)</vt:lpstr>
      <vt:lpstr>Types of Databases (1 of 4)</vt:lpstr>
      <vt:lpstr>Types of Databases (2 of 4)</vt:lpstr>
      <vt:lpstr>Types of Databases (3 of 4)</vt:lpstr>
      <vt:lpstr>Types of Databases (4 of 4)</vt:lpstr>
      <vt:lpstr>Knowledge Check Activity 1-1</vt:lpstr>
      <vt:lpstr>Knowledge Check Activity 1-1: Answer</vt:lpstr>
      <vt:lpstr>Why Database Design is Important (1 of 3)</vt:lpstr>
      <vt:lpstr>Why Database Design is Important (2 of 3)</vt:lpstr>
      <vt:lpstr>Why Database Design is Important (3 of 3)</vt:lpstr>
      <vt:lpstr>Evolution of File System Data Processing (1 of 2)</vt:lpstr>
      <vt:lpstr>Evolution of File System Data Processing (2 of 2)</vt:lpstr>
      <vt:lpstr>Problems with File System Data Processing</vt:lpstr>
      <vt:lpstr>Structural and Data Dependence (1 of 2)</vt:lpstr>
      <vt:lpstr>Structural and Data Dependence (2 of 2)</vt:lpstr>
      <vt:lpstr>Data Redundancy</vt:lpstr>
      <vt:lpstr>Data Anomalies</vt:lpstr>
      <vt:lpstr>Knowledge Check Activity 1-2</vt:lpstr>
      <vt:lpstr>Knowledge Check Activity 1-2: Answer</vt:lpstr>
      <vt:lpstr>Database Systems (1 of 2)</vt:lpstr>
      <vt:lpstr>Database Systems (2 of 2)</vt:lpstr>
      <vt:lpstr>The Database System Environment (1 of 2)</vt:lpstr>
      <vt:lpstr>The Database System Environment (2 of 2)</vt:lpstr>
      <vt:lpstr>DBMS Functions (1 of 3)</vt:lpstr>
      <vt:lpstr>DBMS Functions (2 of 3)</vt:lpstr>
      <vt:lpstr>DBMS Functions (3 of 3)</vt:lpstr>
      <vt:lpstr>Managing the Database System: A Shift in Focus</vt:lpstr>
      <vt:lpstr>Preparing for Your Database Professional Career</vt:lpstr>
      <vt:lpstr>Knowledge Check Activity 1-3</vt:lpstr>
      <vt:lpstr>Knowledge Check Activity 1-3: Answer</vt:lpstr>
      <vt:lpstr>Summary (1 of 2)</vt:lpstr>
      <vt:lpstr>Summary (2 of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 Williams</dc:creator>
  <cp:lastModifiedBy>DiCaterino, Kara</cp:lastModifiedBy>
  <cp:revision>60</cp:revision>
  <cp:lastPrinted>2016-10-03T15:29:39Z</cp:lastPrinted>
  <dcterms:created xsi:type="dcterms:W3CDTF">2021-12-10T16:21:02Z</dcterms:created>
  <dcterms:modified xsi:type="dcterms:W3CDTF">2022-09-13T15:31:14Z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0x01010025A683995A7B1D46BAE4BA042997DC16</vt:lpwstr>
  </property>
  <property fmtid="{D5CDD505-2E9C-101B-9397-08002B2CF9AE}" pid="3" name="Order">
    <vt:r8>112600</vt:r8>
  </property>
  <property fmtid="{D5CDD505-2E9C-101B-9397-08002B2CF9AE}" pid="4" name="Category">
    <vt:lpwstr>Accessibility</vt:lpwstr>
  </property>
  <property fmtid="{D5CDD505-2E9C-101B-9397-08002B2CF9AE}" pid="5" name="xd_Signature">
    <vt:bool>false</vt:bool>
  </property>
  <property fmtid="{D5CDD505-2E9C-101B-9397-08002B2CF9AE}" pid="6" name="xd_ProgID">
    <vt:lpwstr/>
  </property>
  <property fmtid="{D5CDD505-2E9C-101B-9397-08002B2CF9AE}" pid="7" name="Document Type">
    <vt:lpwstr>Template</vt:lpwstr>
  </property>
  <property fmtid="{D5CDD505-2E9C-101B-9397-08002B2CF9AE}" pid="8" name="Audience">
    <vt:lpwstr>Content Developer</vt:lpwstr>
  </property>
  <property fmtid="{D5CDD505-2E9C-101B-9397-08002B2CF9AE}" pid="9" name="Department">
    <vt:lpwstr>GPM Training</vt:lpwstr>
  </property>
  <property fmtid="{D5CDD505-2E9C-101B-9397-08002B2CF9AE}" pid="10" name="ComplianceAssetId">
    <vt:lpwstr/>
  </property>
  <property fmtid="{D5CDD505-2E9C-101B-9397-08002B2CF9AE}" pid="11" name="TemplateUrl">
    <vt:lpwstr/>
  </property>
  <property fmtid="{D5CDD505-2E9C-101B-9397-08002B2CF9AE}" pid="12" name="ArticulateGUID">
    <vt:lpwstr>DA3FD099-5DDC-49B7-BC70-6C2871AE2813</vt:lpwstr>
  </property>
  <property fmtid="{D5CDD505-2E9C-101B-9397-08002B2CF9AE}" pid="13" name="ArticulatePath">
    <vt:lpwstr>Presentation3</vt:lpwstr>
  </property>
  <property fmtid="{D5CDD505-2E9C-101B-9397-08002B2CF9AE}" pid="14" name="_ExtendedDescription">
    <vt:lpwstr/>
  </property>
  <property fmtid="{D5CDD505-2E9C-101B-9397-08002B2CF9AE}" pid="15" name="TriggerFlowInfo">
    <vt:lpwstr/>
  </property>
  <property fmtid="{D5CDD505-2E9C-101B-9397-08002B2CF9AE}" pid="16" name="Notes">
    <vt:lpwstr>Manage access: Not shared</vt:lpwstr>
  </property>
</Properties>
</file>