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2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7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5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DCD7-F1DA-4965-B721-BFBADA738A52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7985-446D-47B1-8E0D-9388079E6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Data Design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653136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Issue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Lesson Learned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Data Design - Class Diagram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315" t="17451" r="40550" b="23225"/>
          <a:stretch/>
        </p:blipFill>
        <p:spPr>
          <a:xfrm>
            <a:off x="755576" y="1294382"/>
            <a:ext cx="8064896" cy="55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2016-12-22T09:19:13Z</dcterms:created>
  <dcterms:modified xsi:type="dcterms:W3CDTF">2016-12-22T09:19:28Z</dcterms:modified>
</cp:coreProperties>
</file>