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4" r:id="rId2"/>
    <p:sldId id="267" r:id="rId3"/>
    <p:sldId id="265" r:id="rId4"/>
    <p:sldId id="26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239" autoAdjust="0"/>
  </p:normalViewPr>
  <p:slideViewPr>
    <p:cSldViewPr>
      <p:cViewPr varScale="1">
        <p:scale>
          <a:sx n="58" d="100"/>
          <a:sy n="58" d="100"/>
        </p:scale>
        <p:origin x="-1484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806DF-0D5C-456F-BFE6-15ECB791B03C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3A9CE-00B8-4F31-9BBE-30982BBFC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736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3A9CE-00B8-4F31-9BBE-30982BBFCD1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628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C1F2-B506-49D4-8C42-9A9292EEC36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D555-8C8C-4331-8BC6-569AFF25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47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C1F2-B506-49D4-8C42-9A9292EEC36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D555-8C8C-4331-8BC6-569AFF25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02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C1F2-B506-49D4-8C42-9A9292EEC36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D555-8C8C-4331-8BC6-569AFF25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60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C1F2-B506-49D4-8C42-9A9292EEC36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D555-8C8C-4331-8BC6-569AFF25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6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C1F2-B506-49D4-8C42-9A9292EEC36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D555-8C8C-4331-8BC6-569AFF25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83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C1F2-B506-49D4-8C42-9A9292EEC36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D555-8C8C-4331-8BC6-569AFF25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39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C1F2-B506-49D4-8C42-9A9292EEC36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D555-8C8C-4331-8BC6-569AFF25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94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C1F2-B506-49D4-8C42-9A9292EEC36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D555-8C8C-4331-8BC6-569AFF25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78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C1F2-B506-49D4-8C42-9A9292EEC36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D555-8C8C-4331-8BC6-569AFF25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09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C1F2-B506-49D4-8C42-9A9292EEC36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D555-8C8C-4331-8BC6-569AFF25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18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C1F2-B506-49D4-8C42-9A9292EEC36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D555-8C8C-4331-8BC6-569AFF25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11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EC1F2-B506-49D4-8C42-9A9292EEC36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FD555-8C8C-4331-8BC6-569AFF25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2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780420" y="3356992"/>
            <a:ext cx="5400092" cy="504056"/>
            <a:chOff x="1332656" y="620688"/>
            <a:chExt cx="5400092" cy="504056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2160087" y="620688"/>
              <a:ext cx="4572661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1332656" y="620688"/>
              <a:ext cx="251520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584176" y="620688"/>
              <a:ext cx="108012" cy="504056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H="1">
              <a:off x="2051721" y="620688"/>
              <a:ext cx="108366" cy="504056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692188" y="1124744"/>
              <a:ext cx="359532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067944" y="3212976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6453337"/>
            <a:ext cx="9144000" cy="4046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004048" y="3501008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FISHBONE DIAGRAM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2240" y="4892190"/>
            <a:ext cx="381642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dirty="0" smtClean="0">
                <a:solidFill>
                  <a:schemeClr val="bg1"/>
                </a:solidFill>
              </a:rPr>
              <a:t>Fishbone Diagram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dirty="0" smtClean="0">
                <a:solidFill>
                  <a:schemeClr val="bg1"/>
                </a:solidFill>
              </a:rPr>
              <a:t>App </a:t>
            </a:r>
            <a:r>
              <a:rPr lang="ko-KR" altLang="en-US" sz="1400" dirty="0" smtClean="0">
                <a:solidFill>
                  <a:schemeClr val="bg1"/>
                </a:solidFill>
              </a:rPr>
              <a:t>개발동기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89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Shape 105"/>
          <p:cNvSpPr txBox="1">
            <a:spLocks/>
          </p:cNvSpPr>
          <p:nvPr/>
        </p:nvSpPr>
        <p:spPr>
          <a:xfrm>
            <a:off x="1331640" y="418654"/>
            <a:ext cx="61722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>
              <a:buSzPct val="25000"/>
            </a:pPr>
            <a:r>
              <a:rPr lang="en-US" sz="2800" b="1" dirty="0" smtClean="0"/>
              <a:t>Fishbone Diagram</a:t>
            </a:r>
            <a:endParaRPr lang="en-US" sz="2800" b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270030" y="1268760"/>
            <a:ext cx="8838474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260648"/>
            <a:ext cx="305526" cy="6597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 descr="Image result for fishbone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977" y="1340768"/>
            <a:ext cx="7002951" cy="540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04136" y="2503929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Hub </a:t>
            </a:r>
            <a:r>
              <a:rPr lang="ko-KR" altLang="en-US" sz="1200" dirty="0" smtClean="0"/>
              <a:t>방식 운영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458125" y="250392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퀵배송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960421" y="250392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고용관계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824536" y="575151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낮은 만족도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276985" y="575151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긴 접수시간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701919" y="575151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높은 수수</a:t>
            </a:r>
            <a:r>
              <a:rPr lang="ko-KR" altLang="en-US" sz="1200" dirty="0"/>
              <a:t>료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40160" y="2935977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2-3</a:t>
            </a:r>
            <a:r>
              <a:rPr lang="ko-KR" altLang="en-US" sz="1200" dirty="0" smtClean="0"/>
              <a:t>일 소요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1057639" y="3284984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높은 비효율성</a:t>
            </a:r>
            <a:endParaRPr lang="ko-KR" altLang="en-US" sz="1200" b="0" dirty="0" smtClean="0">
              <a:effectLst/>
            </a:endParaRPr>
          </a:p>
          <a:p>
            <a:r>
              <a:rPr lang="ko-KR" altLang="en-US" sz="1200" dirty="0"/>
              <a:t>장거리를 돌아서 </a:t>
            </a:r>
            <a:r>
              <a:rPr lang="ko-KR" altLang="en-US" sz="1200" dirty="0" smtClean="0"/>
              <a:t>배송</a:t>
            </a:r>
            <a:endParaRPr lang="ko-KR" altLang="en-US" sz="1200" b="0" dirty="0" smtClean="0"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33711" y="293597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높은 </a:t>
            </a:r>
            <a:r>
              <a:rPr lang="ko-KR" altLang="en-US" sz="1200" dirty="0" smtClean="0"/>
              <a:t>가격</a:t>
            </a:r>
            <a:endParaRPr lang="ko-KR" altLang="en-US" sz="1200" b="0" dirty="0" smtClean="0"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68352" y="337731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dirty="0" smtClean="0">
                <a:effectLst/>
              </a:rPr>
              <a:t>당일 </a:t>
            </a:r>
            <a:r>
              <a:rPr lang="ko-KR" altLang="en-US" sz="1200" b="0" dirty="0" err="1" smtClean="0">
                <a:effectLst/>
              </a:rPr>
              <a:t>직배송</a:t>
            </a:r>
            <a:endParaRPr lang="ko-KR" altLang="en-US" sz="1200" b="0" dirty="0" smtClean="0"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20453" y="2935977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차량유지비 </a:t>
            </a:r>
            <a:r>
              <a:rPr lang="ko-KR" altLang="en-US" sz="1200" dirty="0" smtClean="0"/>
              <a:t>본인부담</a:t>
            </a:r>
            <a:endParaRPr lang="ko-KR" altLang="en-US" sz="1200" b="0" dirty="0" smtClean="0">
              <a:effectLst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36504" y="3356992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특수고용노동자</a:t>
            </a:r>
            <a:r>
              <a:rPr lang="en-US" altLang="ko-KR" sz="1200" dirty="0"/>
              <a:t>(</a:t>
            </a:r>
            <a:r>
              <a:rPr lang="ko-KR" altLang="en-US" sz="1200" dirty="0"/>
              <a:t>하청</a:t>
            </a:r>
            <a:r>
              <a:rPr lang="en-US" altLang="ko-KR" sz="1200" dirty="0"/>
              <a:t>)</a:t>
            </a:r>
            <a:endParaRPr lang="ko-KR" altLang="en-US" sz="1200" b="0" dirty="0" smtClean="0">
              <a:effectLst/>
            </a:endParaRPr>
          </a:p>
          <a:p>
            <a:r>
              <a:rPr lang="ko-KR" altLang="en-US" sz="1200" dirty="0"/>
              <a:t>개인용달 </a:t>
            </a:r>
            <a:r>
              <a:rPr lang="ko-KR" altLang="en-US" sz="1200" dirty="0" smtClean="0"/>
              <a:t>등록필요</a:t>
            </a:r>
            <a:endParaRPr lang="ko-KR" altLang="en-US" sz="1200" b="0" dirty="0" smtClean="0"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57639" y="4293096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택배기사의 경우 </a:t>
            </a:r>
            <a:r>
              <a:rPr lang="ko-KR" altLang="en-US" sz="1200" dirty="0" err="1"/>
              <a:t>실지급</a:t>
            </a:r>
            <a:endParaRPr lang="ko-KR" altLang="en-US" sz="1200" b="0" dirty="0" smtClean="0">
              <a:effectLst/>
            </a:endParaRPr>
          </a:p>
          <a:p>
            <a:r>
              <a:rPr lang="ko-KR" altLang="en-US" sz="1200" dirty="0"/>
              <a:t>금액 건당 </a:t>
            </a:r>
            <a:r>
              <a:rPr lang="en-US" altLang="ko-KR" sz="1200" dirty="0"/>
              <a:t>500~650</a:t>
            </a:r>
            <a:r>
              <a:rPr lang="ko-KR" altLang="en-US" sz="1200" dirty="0" smtClean="0"/>
              <a:t>원선</a:t>
            </a:r>
            <a:endParaRPr lang="ko-KR" altLang="en-US" sz="1200" b="0" dirty="0" smtClean="0">
              <a:effectLst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4056" y="4869160"/>
            <a:ext cx="189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퀵서비스는 중개 수수료</a:t>
            </a:r>
            <a:endParaRPr lang="ko-KR" altLang="en-US" sz="1200" b="0" dirty="0" smtClean="0">
              <a:effectLst/>
            </a:endParaRPr>
          </a:p>
          <a:p>
            <a:r>
              <a:rPr lang="ko-KR" altLang="en-US" sz="1200" dirty="0"/>
              <a:t>현재 </a:t>
            </a:r>
            <a:r>
              <a:rPr lang="en-US" altLang="ko-KR" sz="1200" dirty="0"/>
              <a:t>23% </a:t>
            </a:r>
            <a:r>
              <a:rPr lang="ko-KR" altLang="en-US" sz="1200" dirty="0"/>
              <a:t>이상</a:t>
            </a:r>
            <a:r>
              <a:rPr lang="en-US" altLang="ko-KR" sz="1200" dirty="0"/>
              <a:t>, </a:t>
            </a:r>
            <a:r>
              <a:rPr lang="ko-KR" altLang="en-US" sz="1200" dirty="0"/>
              <a:t>프로그램 월 </a:t>
            </a:r>
            <a:r>
              <a:rPr lang="en-US" altLang="ko-KR" sz="1200" dirty="0"/>
              <a:t>4~5</a:t>
            </a:r>
            <a:r>
              <a:rPr lang="ko-KR" altLang="en-US" sz="1200" dirty="0" smtClean="0"/>
              <a:t>만원</a:t>
            </a:r>
            <a:endParaRPr lang="ko-KR" altLang="en-US" sz="1200" b="0" dirty="0" smtClean="0">
              <a:effectLst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61891" y="4335487"/>
            <a:ext cx="147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택배 접수에 추가적으로 </a:t>
            </a:r>
            <a:r>
              <a:rPr lang="en-US" altLang="ko-KR" sz="1200" dirty="0"/>
              <a:t>1~2</a:t>
            </a:r>
            <a:r>
              <a:rPr lang="ko-KR" altLang="en-US" sz="1200" dirty="0" smtClean="0"/>
              <a:t>일소요</a:t>
            </a:r>
            <a:endParaRPr lang="ko-KR" altLang="en-US" sz="1200" b="0" dirty="0" smtClean="0">
              <a:effectLst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36304" y="4869160"/>
            <a:ext cx="1549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편의점 택배는 직접</a:t>
            </a:r>
            <a:endParaRPr lang="ko-KR" altLang="en-US" sz="1200" b="0" dirty="0" smtClean="0">
              <a:effectLst/>
            </a:endParaRPr>
          </a:p>
          <a:p>
            <a:r>
              <a:rPr lang="ko-KR" altLang="en-US" sz="1200" dirty="0" err="1" smtClean="0"/>
              <a:t>가져가야함</a:t>
            </a:r>
            <a:endParaRPr lang="ko-KR" altLang="en-US" sz="1200" b="0" dirty="0" smtClean="0">
              <a:effectLst/>
            </a:endParaRPr>
          </a:p>
          <a:p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endParaRPr lang="ko-KR" altLang="en-US" sz="1200" b="0" dirty="0" smtClean="0">
              <a:effectLst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80520" y="4509120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많은 물량 소화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104456" y="5014353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물건을 험하게 다룸</a:t>
            </a:r>
            <a:endParaRPr lang="ko-KR" altLang="en-US" sz="1200" b="0" dirty="0" smtClean="0">
              <a:effectLst/>
            </a:endParaRPr>
          </a:p>
          <a:p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6984776" y="3717032"/>
            <a:ext cx="12241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비효율적인 운송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높은</a:t>
            </a:r>
            <a:r>
              <a:rPr lang="ko-KR" altLang="en-US" sz="1400" dirty="0"/>
              <a:t> 가격</a:t>
            </a:r>
            <a:r>
              <a:rPr lang="en-US" altLang="ko-KR" sz="1400" dirty="0"/>
              <a:t>, </a:t>
            </a:r>
            <a:r>
              <a:rPr lang="ko-KR" altLang="en-US" sz="1400" dirty="0"/>
              <a:t>높은 수수료</a:t>
            </a:r>
            <a:endParaRPr lang="ko-KR" altLang="en-US" sz="1400" b="0" dirty="0" smtClean="0">
              <a:effectLst/>
            </a:endParaRPr>
          </a:p>
          <a:p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8798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1331640" y="2636912"/>
            <a:ext cx="6696744" cy="9137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hape 105"/>
          <p:cNvSpPr txBox="1">
            <a:spLocks/>
          </p:cNvSpPr>
          <p:nvPr/>
        </p:nvSpPr>
        <p:spPr>
          <a:xfrm>
            <a:off x="1331640" y="418654"/>
            <a:ext cx="61722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>
              <a:buSzPct val="25000"/>
            </a:pPr>
            <a:r>
              <a:rPr lang="en-US" sz="2800" b="1" dirty="0" smtClean="0"/>
              <a:t>Fishbone Diagram</a:t>
            </a:r>
          </a:p>
          <a:p>
            <a:pPr algn="l">
              <a:buSzPct val="25000"/>
            </a:pPr>
            <a:r>
              <a:rPr lang="en-US" sz="2800" b="1" dirty="0" smtClean="0"/>
              <a:t>- App </a:t>
            </a:r>
            <a:r>
              <a:rPr lang="ko-KR" altLang="en-US" sz="2800" b="1" dirty="0" smtClean="0"/>
              <a:t>개발 동기</a:t>
            </a:r>
            <a:endParaRPr lang="en-US" sz="2800" b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05526" y="1268760"/>
            <a:ext cx="8838474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260648"/>
            <a:ext cx="305526" cy="6597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064568" y="3334340"/>
            <a:ext cx="7938392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 </a:t>
            </a:r>
            <a:r>
              <a:rPr kumimoji="1" lang="ko-KR" altLang="ko-KR" sz="7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7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  <a:sym typeface="Wingdings" pitchFamily="2" charset="2"/>
              </a:rPr>
              <a:t> </a:t>
            </a:r>
            <a:r>
              <a:rPr lang="ko-KR" dirty="0" smtClean="0"/>
              <a:t>결과</a:t>
            </a:r>
            <a:r>
              <a:rPr lang="ko-KR" dirty="0"/>
              <a:t> </a:t>
            </a:r>
            <a:r>
              <a:rPr lang="ko-KR" altLang="ko-KR" dirty="0"/>
              <a:t>: 41</a:t>
            </a:r>
            <a:r>
              <a:rPr lang="ko-KR" dirty="0"/>
              <a:t>분 걸리는 거리를 </a:t>
            </a:r>
            <a:r>
              <a:rPr lang="ko-KR" altLang="ko-KR" dirty="0"/>
              <a:t>4</a:t>
            </a:r>
            <a:r>
              <a:rPr lang="ko-KR" dirty="0"/>
              <a:t>시간 </a:t>
            </a:r>
            <a:r>
              <a:rPr lang="ko-KR" altLang="ko-KR" dirty="0"/>
              <a:t>55</a:t>
            </a:r>
            <a:r>
              <a:rPr lang="ko-KR" dirty="0"/>
              <a:t>분 소요해서 도착</a:t>
            </a:r>
            <a:r>
              <a:rPr lang="ko-KR" altLang="ko-KR" dirty="0" smtClean="0"/>
              <a:t>.</a:t>
            </a:r>
            <a:endParaRPr lang="en-US" altLang="ko-KR" dirty="0" smtClean="0"/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dirty="0" err="1"/>
              <a:t>소셜</a:t>
            </a:r>
            <a:r>
              <a:rPr lang="ko-KR" dirty="0"/>
              <a:t> 당일배송 서비스는</a:t>
            </a:r>
            <a:r>
              <a:rPr lang="ko-KR" altLang="ko-KR" dirty="0"/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dirty="0"/>
              <a:t>1. </a:t>
            </a:r>
            <a:r>
              <a:rPr lang="ko-KR" dirty="0"/>
              <a:t>합리적인 가격</a:t>
            </a:r>
            <a:r>
              <a:rPr lang="ko-KR" altLang="ko-KR" dirty="0"/>
              <a:t>, 15000</a:t>
            </a:r>
            <a:r>
              <a:rPr lang="ko-KR" dirty="0"/>
              <a:t>원 이상 퀵서비스를 최소 </a:t>
            </a:r>
            <a:r>
              <a:rPr lang="en-US" altLang="ko-KR" dirty="0"/>
              <a:t>3</a:t>
            </a:r>
            <a:r>
              <a:rPr lang="ko-KR" altLang="ko-KR" dirty="0" smtClean="0"/>
              <a:t>000</a:t>
            </a:r>
            <a:r>
              <a:rPr lang="ko-KR" dirty="0"/>
              <a:t>원 부터</a:t>
            </a:r>
            <a:r>
              <a:rPr lang="ko-KR" altLang="ko-KR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dirty="0"/>
              <a:t>2. </a:t>
            </a:r>
            <a:r>
              <a:rPr lang="ko-KR" dirty="0"/>
              <a:t>어플리케이션 중개를 통한 당일배송</a:t>
            </a:r>
            <a:r>
              <a:rPr lang="ko-KR" altLang="ko-KR" dirty="0"/>
              <a:t>, </a:t>
            </a:r>
            <a:r>
              <a:rPr lang="ko-KR" dirty="0"/>
              <a:t>실시간 상황 및 소요시간 확인</a:t>
            </a:r>
            <a:r>
              <a:rPr lang="ko-KR" altLang="ko-KR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dirty="0"/>
              <a:t>3. </a:t>
            </a:r>
            <a:r>
              <a:rPr lang="ko-KR" dirty="0"/>
              <a:t>누구나 택배기사가 될 수 있음</a:t>
            </a:r>
            <a:r>
              <a:rPr lang="ko-KR" altLang="ko-KR" dirty="0"/>
              <a:t>. </a:t>
            </a:r>
            <a:r>
              <a:rPr lang="ko-KR" dirty="0"/>
              <a:t>지하철로 마포 </a:t>
            </a:r>
            <a:r>
              <a:rPr lang="ko-KR" altLang="ko-KR" dirty="0"/>
              <a:t>- </a:t>
            </a:r>
            <a:r>
              <a:rPr lang="ko-KR" dirty="0"/>
              <a:t>강남 출퇴근하는 사람도</a:t>
            </a:r>
            <a:r>
              <a:rPr lang="ko-KR" altLang="ko-KR" dirty="0"/>
              <a:t>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 </a:t>
            </a:r>
          </a:p>
        </p:txBody>
      </p:sp>
      <p:pic>
        <p:nvPicPr>
          <p:cNvPr id="2050" name="Picture 2" descr="스크린샷 2016-09-08 15.31.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-4741863"/>
            <a:ext cx="147637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06462" y="1916833"/>
            <a:ext cx="3017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소셜</a:t>
            </a:r>
            <a:r>
              <a:rPr lang="ko-KR" altLang="en-US" b="1" dirty="0" smtClean="0"/>
              <a:t> 당일 배송 서비스</a:t>
            </a:r>
            <a:r>
              <a:rPr lang="en-US" altLang="ko-KR" b="1" dirty="0" smtClean="0"/>
              <a:t>…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31192" y="2932496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서울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대전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서울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4211960" y="2996952"/>
            <a:ext cx="1008112" cy="21602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585468" y="2833772"/>
            <a:ext cx="2226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서울 </a:t>
            </a:r>
            <a:r>
              <a:rPr lang="en-US" altLang="ko-KR" sz="2800" b="1" dirty="0" smtClean="0">
                <a:sym typeface="Wingdings" pitchFamily="2" charset="2"/>
              </a:rPr>
              <a:t> </a:t>
            </a:r>
            <a:r>
              <a:rPr lang="ko-KR" altLang="en-US" sz="2800" b="1" dirty="0" smtClean="0">
                <a:sym typeface="Wingdings" pitchFamily="2" charset="2"/>
              </a:rPr>
              <a:t>서울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8932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hape 105"/>
          <p:cNvSpPr txBox="1">
            <a:spLocks/>
          </p:cNvSpPr>
          <p:nvPr/>
        </p:nvSpPr>
        <p:spPr>
          <a:xfrm>
            <a:off x="1331640" y="418654"/>
            <a:ext cx="61722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>
              <a:buSzPct val="25000"/>
            </a:pPr>
            <a:r>
              <a:rPr lang="en-US" sz="2800" b="1" dirty="0" smtClean="0"/>
              <a:t>Fishbone Diagram</a:t>
            </a:r>
          </a:p>
          <a:p>
            <a:pPr algn="l">
              <a:buSzPct val="25000"/>
            </a:pPr>
            <a:r>
              <a:rPr lang="en-US" sz="2800" b="1" dirty="0" smtClean="0"/>
              <a:t>- App </a:t>
            </a:r>
            <a:r>
              <a:rPr lang="ko-KR" altLang="en-US" sz="2800" b="1" dirty="0" smtClean="0"/>
              <a:t>개발 동기</a:t>
            </a:r>
            <a:endParaRPr lang="en-US" sz="28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05526" y="1268760"/>
            <a:ext cx="8838474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260648"/>
            <a:ext cx="305526" cy="6597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99592" y="1903179"/>
            <a:ext cx="7992888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핵심역량 약화 </a:t>
            </a:r>
            <a:r>
              <a:rPr lang="ko-KR" altLang="en-US" sz="2400" b="1" dirty="0" smtClean="0"/>
              <a:t>혁신</a:t>
            </a:r>
            <a:endParaRPr lang="en-US" altLang="ko-KR" sz="2400" b="1" dirty="0" smtClean="0"/>
          </a:p>
          <a:p>
            <a:endParaRPr lang="en-US" altLang="ko-KR" b="0" dirty="0">
              <a:effectLst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/>
              <a:t>화물차와 </a:t>
            </a:r>
            <a:r>
              <a:rPr lang="ko-KR" altLang="en-US" dirty="0" err="1"/>
              <a:t>퀵</a:t>
            </a:r>
            <a:r>
              <a:rPr lang="ko-KR" altLang="en-US" dirty="0"/>
              <a:t> 오토바이 하나 없이</a:t>
            </a:r>
            <a:r>
              <a:rPr lang="en-US" altLang="ko-KR" dirty="0"/>
              <a:t>, </a:t>
            </a:r>
            <a:r>
              <a:rPr lang="ko-KR" altLang="en-US" dirty="0"/>
              <a:t>택배기사 고용 없이도 운송서비스를 할 수 </a:t>
            </a:r>
            <a:r>
              <a:rPr lang="ko-KR" altLang="en-US" dirty="0" smtClean="0"/>
              <a:t>있음</a:t>
            </a:r>
            <a:endParaRPr lang="ko-KR" altLang="en-US" b="0" dirty="0" smtClean="0">
              <a:effectLst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/>
              <a:t>대신</a:t>
            </a:r>
            <a:r>
              <a:rPr lang="en-US" altLang="ko-KR" dirty="0"/>
              <a:t>, </a:t>
            </a:r>
            <a:r>
              <a:rPr lang="ko-KR" altLang="en-US" dirty="0"/>
              <a:t>다자간 </a:t>
            </a:r>
            <a:r>
              <a:rPr lang="ko-KR" altLang="en-US" dirty="0" err="1"/>
              <a:t>매칭을</a:t>
            </a:r>
            <a:r>
              <a:rPr lang="ko-KR" altLang="en-US" dirty="0"/>
              <a:t> 통해서 ’이동하면서 겸사겸사 배달’을 할 수 있는데 초점을 </a:t>
            </a:r>
            <a:r>
              <a:rPr lang="ko-KR" altLang="en-US" dirty="0" smtClean="0"/>
              <a:t>맞춤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b="0" dirty="0" smtClean="0">
              <a:effectLst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이를</a:t>
            </a:r>
            <a:r>
              <a:rPr lang="ko-KR" altLang="en-US" dirty="0"/>
              <a:t> 통한 운송비 </a:t>
            </a:r>
            <a:r>
              <a:rPr lang="ko-KR" altLang="en-US" dirty="0" smtClean="0"/>
              <a:t>최소화 및</a:t>
            </a:r>
            <a:r>
              <a:rPr lang="en-US" altLang="ko-KR" dirty="0" smtClean="0"/>
              <a:t> </a:t>
            </a:r>
            <a:r>
              <a:rPr lang="ko-KR" altLang="en-US" dirty="0" err="1"/>
              <a:t>배달비</a:t>
            </a:r>
            <a:r>
              <a:rPr lang="ko-KR" altLang="en-US" dirty="0"/>
              <a:t> </a:t>
            </a:r>
            <a:r>
              <a:rPr lang="ko-KR" altLang="en-US" dirty="0" smtClean="0"/>
              <a:t>최소화</a:t>
            </a:r>
            <a:endParaRPr lang="ko-KR" altLang="en-US" b="0" dirty="0" smtClean="0">
              <a:effectLst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/>
              <a:t>수수료 최소화</a:t>
            </a:r>
            <a:r>
              <a:rPr lang="en-US" altLang="ko-KR" dirty="0"/>
              <a:t>(0%~5%, </a:t>
            </a:r>
            <a:r>
              <a:rPr lang="ko-KR" altLang="en-US" dirty="0"/>
              <a:t>기존 </a:t>
            </a:r>
            <a:r>
              <a:rPr lang="en-US" altLang="ko-KR" dirty="0"/>
              <a:t>23%</a:t>
            </a:r>
            <a:r>
              <a:rPr lang="ko-KR" altLang="en-US" dirty="0"/>
              <a:t>이상</a:t>
            </a:r>
            <a:r>
              <a:rPr lang="en-US" altLang="ko-KR" dirty="0"/>
              <a:t>). </a:t>
            </a:r>
            <a:r>
              <a:rPr lang="ko-KR" altLang="en-US" dirty="0"/>
              <a:t>대신 택배상품과 기사들로부터 광고를 </a:t>
            </a:r>
            <a:r>
              <a:rPr lang="ko-KR" altLang="en-US" dirty="0" err="1"/>
              <a:t>신청받아</a:t>
            </a:r>
            <a:r>
              <a:rPr lang="ko-KR" altLang="en-US" dirty="0"/>
              <a:t> </a:t>
            </a:r>
            <a:r>
              <a:rPr lang="ko-KR" altLang="en-US" dirty="0" err="1"/>
              <a:t>리스팅료를</a:t>
            </a:r>
            <a:r>
              <a:rPr lang="ko-KR" altLang="en-US" dirty="0"/>
              <a:t> </a:t>
            </a:r>
            <a:r>
              <a:rPr lang="ko-KR" altLang="en-US" dirty="0" smtClean="0"/>
              <a:t>받음</a:t>
            </a:r>
            <a:endParaRPr lang="ko-KR" altLang="en-US" b="0" dirty="0" smtClean="0">
              <a:effectLst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/>
              <a:t>보험과 연계된 보험수익 </a:t>
            </a:r>
            <a:r>
              <a:rPr lang="ko-KR" altLang="en-US" dirty="0" smtClean="0"/>
              <a:t>기대</a:t>
            </a:r>
            <a:endParaRPr lang="ko-KR" altLang="en-US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278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택배팀 최종 PPT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택배팀 최종 PPT2</Template>
  <TotalTime>0</TotalTime>
  <Words>70</Words>
  <Application>Microsoft Office PowerPoint</Application>
  <PresentationFormat>화면 슬라이드 쇼(4:3)</PresentationFormat>
  <Paragraphs>56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택배팀 최종 PPT2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wansu kim</dc:creator>
  <cp:lastModifiedBy>wansu kim</cp:lastModifiedBy>
  <cp:revision>1</cp:revision>
  <dcterms:created xsi:type="dcterms:W3CDTF">2016-12-22T09:16:06Z</dcterms:created>
  <dcterms:modified xsi:type="dcterms:W3CDTF">2016-12-22T09:16:40Z</dcterms:modified>
</cp:coreProperties>
</file>