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3" autoAdjust="0"/>
    <p:restoredTop sz="94660"/>
  </p:normalViewPr>
  <p:slideViewPr>
    <p:cSldViewPr>
      <p:cViewPr varScale="1">
        <p:scale>
          <a:sx n="64" d="100"/>
          <a:sy n="64" d="100"/>
        </p:scale>
        <p:origin x="-146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4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8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4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5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9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1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06AE-5848-40BB-B327-827AF4E39D26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0677-F2AB-4911-9D43-6C98E245E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780420" y="3356992"/>
            <a:ext cx="5400092" cy="504056"/>
            <a:chOff x="1332656" y="620688"/>
            <a:chExt cx="5400092" cy="504056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160087" y="620688"/>
              <a:ext cx="457266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32656" y="620688"/>
              <a:ext cx="25152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584176" y="620688"/>
              <a:ext cx="108012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2051721" y="620688"/>
              <a:ext cx="108366" cy="5040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92188" y="1124744"/>
              <a:ext cx="35953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067944" y="3212976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53337"/>
            <a:ext cx="9144000" cy="4046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04048" y="35010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Lesson Learned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0232" y="4653136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Issue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Our Solution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 smtClean="0">
                <a:solidFill>
                  <a:schemeClr val="bg1"/>
                </a:solidFill>
              </a:rPr>
              <a:t>Lesson Learned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1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Lesson Learned</a:t>
            </a:r>
          </a:p>
          <a:p>
            <a:pPr algn="l">
              <a:buSzPct val="25000"/>
            </a:pPr>
            <a:r>
              <a:rPr lang="en-US" altLang="ko-KR" sz="2800" b="1" dirty="0" smtClean="0"/>
              <a:t>– Issue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1546914"/>
            <a:ext cx="77048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개발관련 </a:t>
            </a:r>
            <a:r>
              <a:rPr lang="en-US" altLang="ko-KR" dirty="0"/>
              <a:t>Issue : </a:t>
            </a:r>
            <a:r>
              <a:rPr lang="ko-KR" altLang="en-US" dirty="0"/>
              <a:t>초반에 자체 </a:t>
            </a:r>
            <a:r>
              <a:rPr lang="en-US" altLang="ko-KR" dirty="0"/>
              <a:t>Angular UI</a:t>
            </a:r>
            <a:r>
              <a:rPr lang="ko-KR" altLang="en-US" dirty="0"/>
              <a:t>를 사용하여 </a:t>
            </a:r>
            <a:r>
              <a:rPr lang="ko-KR" altLang="en-US" dirty="0" err="1"/>
              <a:t>프로토타입을</a:t>
            </a:r>
            <a:r>
              <a:rPr lang="ko-KR" altLang="en-US" dirty="0"/>
              <a:t> 디자인했으나 </a:t>
            </a:r>
            <a:r>
              <a:rPr lang="en-US" altLang="ko-KR" dirty="0"/>
              <a:t>Ionic Framework</a:t>
            </a:r>
            <a:r>
              <a:rPr lang="ko-KR" altLang="en-US" dirty="0"/>
              <a:t>로 변경하면서 새롭게 </a:t>
            </a:r>
            <a:r>
              <a:rPr lang="ko-KR" altLang="en-US" dirty="0" err="1"/>
              <a:t>앱을</a:t>
            </a:r>
            <a:r>
              <a:rPr lang="ko-KR" altLang="en-US" dirty="0"/>
              <a:t> 다시 개발해야 했던 점</a:t>
            </a:r>
          </a:p>
          <a:p>
            <a:r>
              <a:rPr lang="en-US" altLang="ko-KR" dirty="0"/>
              <a:t>AngularJS</a:t>
            </a:r>
            <a:r>
              <a:rPr lang="ko-KR" altLang="en-US" dirty="0"/>
              <a:t>와 </a:t>
            </a:r>
            <a:r>
              <a:rPr lang="en-US" altLang="ko-KR" dirty="0"/>
              <a:t>Firebase DB</a:t>
            </a:r>
            <a:r>
              <a:rPr lang="ko-KR" altLang="en-US" dirty="0"/>
              <a:t>를 사용하는 것에 대한 </a:t>
            </a:r>
            <a:r>
              <a:rPr lang="en-US" altLang="ko-KR" dirty="0"/>
              <a:t>learning curve</a:t>
            </a:r>
            <a:r>
              <a:rPr lang="ko-KR" altLang="en-US" dirty="0"/>
              <a:t>가 있었음</a:t>
            </a:r>
            <a:r>
              <a:rPr lang="en-US" altLang="ko-KR" dirty="0"/>
              <a:t>(ex : AngularJS</a:t>
            </a:r>
            <a:r>
              <a:rPr lang="ko-KR" altLang="en-US" dirty="0"/>
              <a:t>에서 </a:t>
            </a:r>
            <a:r>
              <a:rPr lang="en-US" altLang="ko-KR" dirty="0"/>
              <a:t>Scope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새롭게 추가할 때 혼란스러운 점</a:t>
            </a:r>
            <a:r>
              <a:rPr lang="en-US" altLang="ko-KR" dirty="0"/>
              <a:t>, </a:t>
            </a:r>
            <a:r>
              <a:rPr lang="en-US" altLang="ko-KR" dirty="0" err="1"/>
              <a:t>AngularFire</a:t>
            </a:r>
            <a:r>
              <a:rPr lang="ko-KR" altLang="en-US" dirty="0"/>
              <a:t>에서 </a:t>
            </a:r>
            <a:r>
              <a:rPr lang="en-US" altLang="ko-KR" dirty="0"/>
              <a:t>data </a:t>
            </a:r>
            <a:r>
              <a:rPr lang="ko-KR" altLang="en-US" dirty="0"/>
              <a:t>입출력은 </a:t>
            </a:r>
            <a:r>
              <a:rPr lang="ko-KR" altLang="en-US" dirty="0" err="1"/>
              <a:t>어떤함수로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..)</a:t>
            </a:r>
            <a:endParaRPr lang="ko-KR" altLang="en-US" dirty="0"/>
          </a:p>
          <a:p>
            <a:r>
              <a:rPr lang="ko-KR" altLang="en-US" dirty="0"/>
              <a:t>가장 중요한 배송 우선순위</a:t>
            </a:r>
            <a:r>
              <a:rPr lang="en-US" altLang="ko-KR" dirty="0"/>
              <a:t>(</a:t>
            </a:r>
            <a:r>
              <a:rPr lang="ko-KR" altLang="en-US" dirty="0"/>
              <a:t>추천배송인</a:t>
            </a:r>
            <a:r>
              <a:rPr lang="en-US" altLang="ko-KR" dirty="0"/>
              <a:t>)</a:t>
            </a:r>
            <a:r>
              <a:rPr lang="ko-KR" altLang="en-US" dirty="0"/>
              <a:t>를 구현하는데 많이 어려웠음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개발환경 </a:t>
            </a:r>
            <a:r>
              <a:rPr lang="en-US" altLang="ko-KR" dirty="0"/>
              <a:t>setting issue : </a:t>
            </a:r>
            <a:r>
              <a:rPr lang="en-US" altLang="ko-KR" dirty="0" err="1"/>
              <a:t>Github</a:t>
            </a:r>
            <a:r>
              <a:rPr lang="en-US" altLang="ko-KR" dirty="0"/>
              <a:t>, grunt, bower, ionic </a:t>
            </a:r>
            <a:r>
              <a:rPr lang="ko-KR" altLang="en-US" dirty="0"/>
              <a:t>등 개발환경 설정을 하는데 많은 시간이 소요되었음</a:t>
            </a:r>
          </a:p>
          <a:p>
            <a:r>
              <a:rPr lang="en-US" altLang="ko-KR" dirty="0"/>
              <a:t>- UI redesign </a:t>
            </a:r>
            <a:r>
              <a:rPr lang="ko-KR" altLang="en-US" dirty="0"/>
              <a:t>관련 </a:t>
            </a:r>
            <a:r>
              <a:rPr lang="en-US" altLang="ko-KR" dirty="0"/>
              <a:t>: landing </a:t>
            </a:r>
            <a:r>
              <a:rPr lang="ko-KR" altLang="en-US" dirty="0"/>
              <a:t>화면을 </a:t>
            </a:r>
            <a:r>
              <a:rPr lang="ko-KR" altLang="en-US" dirty="0" err="1"/>
              <a:t>로그인화면에서</a:t>
            </a:r>
            <a:r>
              <a:rPr lang="ko-KR" altLang="en-US" dirty="0"/>
              <a:t> 발송인</a:t>
            </a:r>
            <a:r>
              <a:rPr lang="en-US" altLang="ko-KR" dirty="0"/>
              <a:t>/</a:t>
            </a:r>
            <a:r>
              <a:rPr lang="ko-KR" altLang="en-US" dirty="0"/>
              <a:t>배송인 관점으로 변경해야 했음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Lesson Learned</a:t>
            </a:r>
          </a:p>
          <a:p>
            <a:pPr algn="l">
              <a:buSzPct val="25000"/>
            </a:pPr>
            <a:r>
              <a:rPr lang="en-US" altLang="ko-KR" sz="2800" b="1" dirty="0" smtClean="0"/>
              <a:t>– Our Solution</a:t>
            </a:r>
            <a:endParaRPr 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7340" y="1484784"/>
            <a:ext cx="78591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개발관련 </a:t>
            </a:r>
            <a:r>
              <a:rPr lang="en-US" altLang="ko-KR" dirty="0"/>
              <a:t>Issue : </a:t>
            </a:r>
            <a:r>
              <a:rPr lang="ko-KR" altLang="en-US" dirty="0"/>
              <a:t>초반에 자체 </a:t>
            </a:r>
            <a:r>
              <a:rPr lang="en-US" altLang="ko-KR" dirty="0"/>
              <a:t>Angular UI</a:t>
            </a:r>
            <a:r>
              <a:rPr lang="ko-KR" altLang="en-US" dirty="0"/>
              <a:t>를 사용하여 </a:t>
            </a:r>
            <a:r>
              <a:rPr lang="ko-KR" altLang="en-US" dirty="0" err="1"/>
              <a:t>프로토타입을</a:t>
            </a:r>
            <a:r>
              <a:rPr lang="ko-KR" altLang="en-US" dirty="0"/>
              <a:t> 디자인했으나 </a:t>
            </a:r>
            <a:r>
              <a:rPr lang="en-US" altLang="ko-KR" dirty="0"/>
              <a:t>Ionic Framework</a:t>
            </a:r>
            <a:r>
              <a:rPr lang="ko-KR" altLang="en-US" dirty="0"/>
              <a:t>로 변경하면서 새롭게 </a:t>
            </a:r>
            <a:r>
              <a:rPr lang="ko-KR" altLang="en-US" dirty="0" err="1"/>
              <a:t>앱을</a:t>
            </a:r>
            <a:r>
              <a:rPr lang="ko-KR" altLang="en-US" dirty="0"/>
              <a:t> 다시 개발해야 했던 점 </a:t>
            </a:r>
            <a:r>
              <a:rPr lang="en-US" altLang="ko-KR" dirty="0"/>
              <a:t>-&gt; Angular UI</a:t>
            </a:r>
            <a:r>
              <a:rPr lang="ko-KR" altLang="en-US" dirty="0"/>
              <a:t>를 폐기하고 새롭게 </a:t>
            </a:r>
            <a:r>
              <a:rPr lang="en-US" altLang="ko-KR" dirty="0"/>
              <a:t>Ionic framework</a:t>
            </a:r>
            <a:r>
              <a:rPr lang="ko-KR" altLang="en-US" dirty="0"/>
              <a:t>를 사용하여 </a:t>
            </a:r>
            <a:r>
              <a:rPr lang="ko-KR" altLang="en-US" dirty="0" err="1"/>
              <a:t>앱을</a:t>
            </a:r>
            <a:r>
              <a:rPr lang="ko-KR" altLang="en-US" dirty="0"/>
              <a:t> 제작함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AngularJS</a:t>
            </a:r>
            <a:r>
              <a:rPr lang="ko-KR" altLang="en-US" dirty="0"/>
              <a:t>와 </a:t>
            </a:r>
            <a:r>
              <a:rPr lang="en-US" altLang="ko-KR" dirty="0"/>
              <a:t>Firebase DB</a:t>
            </a:r>
            <a:r>
              <a:rPr lang="ko-KR" altLang="en-US" dirty="0"/>
              <a:t>를 사용하는 것에 대한 </a:t>
            </a:r>
            <a:r>
              <a:rPr lang="en-US" altLang="ko-KR" dirty="0"/>
              <a:t>learning curve (ex : AngularJS</a:t>
            </a:r>
            <a:r>
              <a:rPr lang="ko-KR" altLang="en-US" dirty="0"/>
              <a:t>에서 </a:t>
            </a:r>
            <a:r>
              <a:rPr lang="en-US" altLang="ko-KR" dirty="0"/>
              <a:t>Scope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새롭게 추가할 때 혼란스러운 점</a:t>
            </a:r>
            <a:r>
              <a:rPr lang="en-US" altLang="ko-KR" dirty="0"/>
              <a:t>, </a:t>
            </a:r>
            <a:r>
              <a:rPr lang="en-US" altLang="ko-KR" dirty="0" err="1"/>
              <a:t>AngularFire</a:t>
            </a:r>
            <a:r>
              <a:rPr lang="ko-KR" altLang="en-US" dirty="0"/>
              <a:t>에서 </a:t>
            </a:r>
            <a:r>
              <a:rPr lang="en-US" altLang="ko-KR" dirty="0"/>
              <a:t>data </a:t>
            </a:r>
            <a:r>
              <a:rPr lang="ko-KR" altLang="en-US" dirty="0"/>
              <a:t>입출력은 </a:t>
            </a:r>
            <a:r>
              <a:rPr lang="ko-KR" altLang="en-US" dirty="0" err="1"/>
              <a:t>어떤함수로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..) -&gt; </a:t>
            </a:r>
            <a:r>
              <a:rPr lang="ko-KR" altLang="en-US" dirty="0"/>
              <a:t>관련 자료를 찾아보며 터득함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배송 우선순위</a:t>
            </a:r>
            <a:r>
              <a:rPr lang="en-US" altLang="ko-KR" dirty="0"/>
              <a:t>(</a:t>
            </a:r>
            <a:r>
              <a:rPr lang="ko-KR" altLang="en-US" dirty="0"/>
              <a:t>추천배송인</a:t>
            </a:r>
            <a:r>
              <a:rPr lang="en-US" altLang="ko-KR" dirty="0"/>
              <a:t>) </a:t>
            </a:r>
            <a:r>
              <a:rPr lang="ko-KR" altLang="en-US" dirty="0"/>
              <a:t>관련 </a:t>
            </a:r>
            <a:r>
              <a:rPr lang="en-US" altLang="ko-KR" dirty="0"/>
              <a:t>-&gt; </a:t>
            </a:r>
            <a:r>
              <a:rPr lang="ko-KR" altLang="en-US" dirty="0"/>
              <a:t>구현예정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</a:t>
            </a:r>
            <a:r>
              <a:rPr lang="ko-KR" altLang="en-US" dirty="0"/>
              <a:t>개발환경 </a:t>
            </a:r>
            <a:r>
              <a:rPr lang="en-US" altLang="ko-KR" dirty="0"/>
              <a:t>setting issue : </a:t>
            </a:r>
            <a:r>
              <a:rPr lang="en-US" altLang="ko-KR" dirty="0" err="1"/>
              <a:t>Github</a:t>
            </a:r>
            <a:r>
              <a:rPr lang="en-US" altLang="ko-KR" dirty="0"/>
              <a:t>, grunt, bower, ionic </a:t>
            </a:r>
            <a:r>
              <a:rPr lang="ko-KR" altLang="en-US" dirty="0"/>
              <a:t>등 개발환경 설정을 하는데 많은 시간이 소요되었음 </a:t>
            </a:r>
            <a:r>
              <a:rPr lang="en-US" altLang="ko-KR" dirty="0"/>
              <a:t>-&gt; </a:t>
            </a:r>
            <a:r>
              <a:rPr lang="ko-KR" altLang="en-US" dirty="0"/>
              <a:t>다음부터 개발환경 설정하는데 많은 시간이 소요되지 않도록 융합소프트웨어 종합설계 프로젝트 </a:t>
            </a:r>
            <a:r>
              <a:rPr lang="ko-KR" altLang="en-US" dirty="0" err="1"/>
              <a:t>위키에</a:t>
            </a:r>
            <a:r>
              <a:rPr lang="ko-KR" altLang="en-US" dirty="0"/>
              <a:t> 개발환경 설정 매뉴얼을 공유함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- UI </a:t>
            </a:r>
            <a:r>
              <a:rPr lang="ko-KR" altLang="en-US" dirty="0"/>
              <a:t>관련 </a:t>
            </a:r>
            <a:r>
              <a:rPr lang="en-US" altLang="ko-KR" dirty="0"/>
              <a:t>: landing </a:t>
            </a:r>
            <a:r>
              <a:rPr lang="ko-KR" altLang="en-US" dirty="0"/>
              <a:t>화면을 </a:t>
            </a:r>
            <a:r>
              <a:rPr lang="ko-KR" altLang="en-US" dirty="0" err="1"/>
              <a:t>로그인화면에서</a:t>
            </a:r>
            <a:r>
              <a:rPr lang="ko-KR" altLang="en-US" dirty="0"/>
              <a:t> 발송인</a:t>
            </a:r>
            <a:r>
              <a:rPr lang="en-US" altLang="ko-KR" dirty="0"/>
              <a:t>/</a:t>
            </a:r>
            <a:r>
              <a:rPr lang="ko-KR" altLang="en-US" dirty="0"/>
              <a:t>배송인 관점으로 변경해야 했음</a:t>
            </a:r>
            <a:r>
              <a:rPr lang="en-US" altLang="ko-KR" dirty="0"/>
              <a:t>-&gt; </a:t>
            </a:r>
            <a:r>
              <a:rPr lang="en-US" altLang="ko-KR" dirty="0" err="1"/>
              <a:t>Usecase</a:t>
            </a:r>
            <a:r>
              <a:rPr lang="ko-KR" altLang="en-US" dirty="0"/>
              <a:t>를 재설계하고 새롭게 </a:t>
            </a:r>
            <a:r>
              <a:rPr lang="ko-KR" altLang="en-US" dirty="0" err="1"/>
              <a:t>앱을</a:t>
            </a:r>
            <a:r>
              <a:rPr lang="ko-KR" altLang="en-US" dirty="0"/>
              <a:t> 디자인함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Shape 105"/>
          <p:cNvSpPr txBox="1">
            <a:spLocks/>
          </p:cNvSpPr>
          <p:nvPr/>
        </p:nvSpPr>
        <p:spPr>
          <a:xfrm>
            <a:off x="1331640" y="418654"/>
            <a:ext cx="61722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pPr algn="l">
              <a:buSzPct val="25000"/>
            </a:pPr>
            <a:r>
              <a:rPr lang="en-US" sz="2800" b="1" dirty="0" smtClean="0"/>
              <a:t>Lesson Learned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05526" y="1268760"/>
            <a:ext cx="883847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260648"/>
            <a:ext cx="305526" cy="6597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72816"/>
            <a:ext cx="7776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프로젝트를 개발하고자 할 때에 프로젝트 설계를 통해 개발에 필요한 요소를 명확히 하고 밑그림을 그려야 한다는 것을 배움</a:t>
            </a:r>
          </a:p>
          <a:p>
            <a:r>
              <a:rPr lang="ko-KR" altLang="en-US" dirty="0"/>
              <a:t>계획한 대로 프로젝트를 </a:t>
            </a:r>
            <a:r>
              <a:rPr lang="ko-KR" altLang="en-US" dirty="0" err="1"/>
              <a:t>기한내에</a:t>
            </a:r>
            <a:r>
              <a:rPr lang="ko-KR" altLang="en-US" dirty="0"/>
              <a:t> 전부 제작하는 것이 어렵다는 걸 느낌</a:t>
            </a:r>
          </a:p>
          <a:p>
            <a:r>
              <a:rPr lang="ko-KR" altLang="en-US" dirty="0" err="1"/>
              <a:t>해야하는데</a:t>
            </a:r>
            <a:r>
              <a:rPr lang="ko-KR" altLang="en-US" dirty="0"/>
              <a:t> </a:t>
            </a:r>
            <a:r>
              <a:rPr lang="ko-KR" altLang="en-US" dirty="0" err="1"/>
              <a:t>못한것들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endParaRPr lang="ko-KR" altLang="en-US" dirty="0"/>
          </a:p>
          <a:p>
            <a:r>
              <a:rPr lang="en-US" altLang="ko-KR" dirty="0"/>
              <a:t>1 : </a:t>
            </a:r>
            <a:r>
              <a:rPr lang="ko-KR" altLang="en-US" dirty="0"/>
              <a:t>필터 및 검색 추가</a:t>
            </a:r>
            <a:r>
              <a:rPr lang="en-US" altLang="ko-KR" dirty="0"/>
              <a:t>. </a:t>
            </a:r>
            <a:r>
              <a:rPr lang="ko-KR" altLang="en-US" dirty="0"/>
              <a:t>경로 최적화</a:t>
            </a:r>
            <a:r>
              <a:rPr lang="en-US" altLang="ko-KR" dirty="0"/>
              <a:t>(based on preference)..</a:t>
            </a:r>
            <a:endParaRPr lang="ko-KR" altLang="en-US" dirty="0"/>
          </a:p>
          <a:p>
            <a:r>
              <a:rPr lang="en-US" altLang="ko-KR" dirty="0"/>
              <a:t>2 : Main UI redesign-. </a:t>
            </a:r>
            <a:r>
              <a:rPr lang="ko-KR" altLang="en-US" dirty="0" err="1"/>
              <a:t>사이드바에</a:t>
            </a:r>
            <a:r>
              <a:rPr lang="ko-KR" altLang="en-US" dirty="0"/>
              <a:t> </a:t>
            </a:r>
            <a:r>
              <a:rPr lang="ko-KR" altLang="en-US" dirty="0" err="1"/>
              <a:t>자기이름나오게</a:t>
            </a:r>
            <a:r>
              <a:rPr lang="en-US" altLang="ko-KR" dirty="0"/>
              <a:t>. </a:t>
            </a:r>
            <a:r>
              <a:rPr lang="ko-KR" altLang="en-US" dirty="0"/>
              <a:t>로그아웃</a:t>
            </a:r>
            <a:r>
              <a:rPr lang="en-US" altLang="ko-KR" dirty="0"/>
              <a:t>. </a:t>
            </a:r>
            <a:r>
              <a:rPr lang="ko-KR" altLang="en-US" dirty="0"/>
              <a:t>등록버튼 후 </a:t>
            </a:r>
            <a:r>
              <a:rPr lang="en-US" altLang="ko-KR" dirty="0"/>
              <a:t>transition. loading bar. map </a:t>
            </a:r>
            <a:r>
              <a:rPr lang="ko-KR" altLang="en-US" dirty="0"/>
              <a:t>구조 </a:t>
            </a:r>
            <a:r>
              <a:rPr lang="ko-KR" altLang="en-US" dirty="0" err="1"/>
              <a:t>리팩토링</a:t>
            </a:r>
            <a:endParaRPr lang="ko-KR" altLang="en-US" dirty="0"/>
          </a:p>
          <a:p>
            <a:r>
              <a:rPr lang="en-US" altLang="ko-KR" dirty="0"/>
              <a:t>3 : </a:t>
            </a:r>
            <a:r>
              <a:rPr lang="ko-KR" altLang="en-US" dirty="0"/>
              <a:t>만족도평가</a:t>
            </a:r>
            <a:r>
              <a:rPr lang="en-US" altLang="ko-KR" dirty="0"/>
              <a:t>(review page </a:t>
            </a:r>
            <a:r>
              <a:rPr lang="ko-KR" altLang="en-US" dirty="0"/>
              <a:t>재설계</a:t>
            </a:r>
            <a:r>
              <a:rPr lang="en-US" altLang="ko-KR" dirty="0"/>
              <a:t>). </a:t>
            </a:r>
            <a:r>
              <a:rPr lang="ko-KR" altLang="en-US" dirty="0"/>
              <a:t>물품 카테고리화 및 사진등록</a:t>
            </a:r>
          </a:p>
          <a:p>
            <a:r>
              <a:rPr lang="en-US" altLang="ko-KR" dirty="0"/>
              <a:t>4 : </a:t>
            </a:r>
            <a:r>
              <a:rPr lang="ko-KR" altLang="en-US" dirty="0"/>
              <a:t>운송장번호 검색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5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화면 슬라이드 쇼(4:3)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wansu kim</dc:creator>
  <cp:lastModifiedBy>wansu kim</cp:lastModifiedBy>
  <cp:revision>1</cp:revision>
  <dcterms:created xsi:type="dcterms:W3CDTF">2016-12-22T09:21:22Z</dcterms:created>
  <dcterms:modified xsi:type="dcterms:W3CDTF">2016-12-22T09:21:33Z</dcterms:modified>
</cp:coreProperties>
</file>