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242-906C-42ED-8F2C-983760C6AC2F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C8EE-1ABC-4791-BC1C-0B2FA2C2E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9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242-906C-42ED-8F2C-983760C6AC2F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C8EE-1ABC-4791-BC1C-0B2FA2C2E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242-906C-42ED-8F2C-983760C6AC2F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C8EE-1ABC-4791-BC1C-0B2FA2C2E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0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242-906C-42ED-8F2C-983760C6AC2F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C8EE-1ABC-4791-BC1C-0B2FA2C2E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2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242-906C-42ED-8F2C-983760C6AC2F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C8EE-1ABC-4791-BC1C-0B2FA2C2E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242-906C-42ED-8F2C-983760C6AC2F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C8EE-1ABC-4791-BC1C-0B2FA2C2E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242-906C-42ED-8F2C-983760C6AC2F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C8EE-1ABC-4791-BC1C-0B2FA2C2E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242-906C-42ED-8F2C-983760C6AC2F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C8EE-1ABC-4791-BC1C-0B2FA2C2E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8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242-906C-42ED-8F2C-983760C6AC2F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C8EE-1ABC-4791-BC1C-0B2FA2C2E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9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242-906C-42ED-8F2C-983760C6AC2F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C8EE-1ABC-4791-BC1C-0B2FA2C2E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1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0242-906C-42ED-8F2C-983760C6AC2F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C8EE-1ABC-4791-BC1C-0B2FA2C2E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9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0242-906C-42ED-8F2C-983760C6AC2F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C8EE-1ABC-4791-BC1C-0B2FA2C2E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780420" y="3356992"/>
            <a:ext cx="5400092" cy="504056"/>
            <a:chOff x="1332656" y="620688"/>
            <a:chExt cx="5400092" cy="504056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160087" y="620688"/>
              <a:ext cx="457266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32656" y="620688"/>
              <a:ext cx="25152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584176" y="620688"/>
              <a:ext cx="108012" cy="50405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2051721" y="620688"/>
              <a:ext cx="108366" cy="50405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92188" y="1124744"/>
              <a:ext cx="359532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067944" y="3212976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53337"/>
            <a:ext cx="9144000" cy="40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04048" y="35010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Test Result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0232" y="4653136"/>
            <a:ext cx="3816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Issue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Lesson Learned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Test Result</a:t>
            </a:r>
            <a:endParaRPr lang="en-US" sz="28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한쪽 모서리가 둥근 사각형 9"/>
          <p:cNvSpPr/>
          <p:nvPr/>
        </p:nvSpPr>
        <p:spPr>
          <a:xfrm>
            <a:off x="305526" y="2088232"/>
            <a:ext cx="216024" cy="112474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배송인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305526" y="260648"/>
            <a:ext cx="324036" cy="182758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96037"/>
              </p:ext>
            </p:extLst>
          </p:nvPr>
        </p:nvGraphicFramePr>
        <p:xfrm>
          <a:off x="1835696" y="1628800"/>
          <a:ext cx="6096000" cy="436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Test</a:t>
                      </a:r>
                      <a:r>
                        <a:rPr lang="en-US" altLang="ko-KR" sz="1600" b="1" baseline="0" dirty="0" smtClean="0"/>
                        <a:t>ed</a:t>
                      </a:r>
                      <a:r>
                        <a:rPr lang="ko-KR" altLang="en-US" sz="1600" b="1" baseline="0" dirty="0" smtClean="0"/>
                        <a:t> </a:t>
                      </a:r>
                      <a:r>
                        <a:rPr lang="en-US" altLang="ko-KR" sz="1600" b="1" baseline="0" dirty="0" smtClean="0"/>
                        <a:t>Cases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Other</a:t>
                      </a:r>
                      <a:r>
                        <a:rPr lang="en-US" altLang="ko-KR" sz="1600" b="1" baseline="0" dirty="0" smtClean="0"/>
                        <a:t> Cases</a:t>
                      </a:r>
                      <a:endParaRPr lang="ko-KR" altLang="en-US" sz="16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 smtClean="0">
                          <a:effectLst/>
                        </a:rPr>
                        <a:t>회원가입 </a:t>
                      </a:r>
                      <a:endParaRPr lang="ko-KR" altLang="ko-KR" sz="1600" kern="1200" dirty="0" smtClean="0">
                        <a:effectLst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 smtClean="0">
                          <a:effectLst/>
                        </a:rPr>
                        <a:t>로그인</a:t>
                      </a:r>
                      <a:endParaRPr lang="ko-KR" altLang="ko-KR" sz="1600" kern="1200" dirty="0" smtClean="0">
                        <a:effectLst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 smtClean="0">
                          <a:effectLst/>
                        </a:rPr>
                        <a:t>배송 출발지 및 도착지</a:t>
                      </a:r>
                      <a:r>
                        <a:rPr lang="en-US" altLang="ko-KR" sz="1600" kern="1200" dirty="0" smtClean="0">
                          <a:effectLst/>
                        </a:rPr>
                        <a:t>, </a:t>
                      </a:r>
                      <a:r>
                        <a:rPr lang="ko-KR" altLang="en-US" sz="1600" kern="1200" dirty="0" smtClean="0">
                          <a:effectLst/>
                        </a:rPr>
                        <a:t>희망가격 입력</a:t>
                      </a:r>
                      <a:endParaRPr lang="en-US" altLang="ko-KR" sz="1600" kern="1200" dirty="0" smtClean="0">
                        <a:effectLst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 smtClean="0">
                          <a:effectLst/>
                        </a:rPr>
                        <a:t>모집 중인 배송물품의 배송지원자가 없을 시</a:t>
                      </a:r>
                      <a:endParaRPr lang="en-US" altLang="ko-KR" sz="1600" kern="1200" dirty="0" smtClean="0">
                        <a:effectLst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 smtClean="0">
                          <a:effectLst/>
                        </a:rPr>
                        <a:t>운송 신청인 선택</a:t>
                      </a:r>
                      <a:endParaRPr lang="ko-KR" altLang="ko-KR" sz="1600" kern="1200" dirty="0" smtClean="0">
                        <a:effectLst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 smtClean="0">
                          <a:effectLst/>
                        </a:rPr>
                        <a:t>등록한 배송 물품 삭제</a:t>
                      </a:r>
                      <a:endParaRPr lang="ko-KR" altLang="ko-KR" sz="1600" kern="1200" dirty="0" smtClean="0">
                        <a:effectLst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 err="1" smtClean="0">
                          <a:effectLst/>
                        </a:rPr>
                        <a:t>배송인에</a:t>
                      </a:r>
                      <a:r>
                        <a:rPr lang="ko-KR" altLang="en-US" sz="1600" kern="1200" dirty="0" smtClean="0">
                          <a:effectLst/>
                        </a:rPr>
                        <a:t> 대한 만족도 평가</a:t>
                      </a:r>
                      <a:endParaRPr lang="ko-KR" altLang="ko-KR" sz="1600" kern="1200" dirty="0" smtClean="0">
                        <a:effectLst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 smtClean="0">
                          <a:effectLst/>
                        </a:rPr>
                        <a:t>자주 다니는 경로 삭제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 smtClean="0">
                          <a:effectLst/>
                        </a:rPr>
                        <a:t>자주 다니는 경로 등록</a:t>
                      </a:r>
                      <a:endParaRPr lang="en-US" altLang="ko-KR" sz="1600" kern="1200" dirty="0" smtClean="0">
                        <a:effectLst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 smtClean="0">
                          <a:effectLst/>
                        </a:rPr>
                        <a:t>화물 운송 신청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 smtClean="0">
                          <a:effectLst/>
                        </a:rPr>
                        <a:t>화물 픽업 완료 상태 설정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 smtClean="0">
                          <a:effectLst/>
                        </a:rPr>
                        <a:t>배송 완료 상태 설정</a:t>
                      </a:r>
                      <a:endParaRPr lang="en-US" altLang="ko-KR" sz="1600" kern="1200" dirty="0" smtClean="0">
                        <a:effectLst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 smtClean="0">
                          <a:effectLst/>
                        </a:rPr>
                        <a:t>발송인에 대한 만족도 평가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err="1" smtClean="0"/>
                        <a:t>퀵</a:t>
                      </a:r>
                      <a:r>
                        <a:rPr lang="ko-KR" altLang="en-US" sz="1600" dirty="0" smtClean="0"/>
                        <a:t> 보내기 탭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1600" dirty="0" smtClean="0"/>
                        <a:t>'</a:t>
                      </a:r>
                      <a:r>
                        <a:rPr lang="ko-KR" altLang="en-US" sz="1600" dirty="0" err="1" smtClean="0"/>
                        <a:t>퀵</a:t>
                      </a:r>
                      <a:r>
                        <a:rPr lang="ko-KR" altLang="en-US" sz="1600" dirty="0" smtClean="0"/>
                        <a:t> 보내기</a:t>
                      </a:r>
                      <a:r>
                        <a:rPr lang="en-US" altLang="ko-KR" sz="1600" dirty="0" smtClean="0"/>
                        <a:t>‘ </a:t>
                      </a:r>
                      <a:r>
                        <a:rPr lang="ko-KR" altLang="en-US" sz="1600" dirty="0" smtClean="0"/>
                        <a:t>창에서 </a:t>
                      </a:r>
                      <a:r>
                        <a:rPr lang="en-US" altLang="ko-KR" sz="1600" dirty="0" smtClean="0"/>
                        <a:t>'</a:t>
                      </a:r>
                      <a:r>
                        <a:rPr lang="ko-KR" altLang="en-US" sz="1600" dirty="0" smtClean="0"/>
                        <a:t>내가 보낸 </a:t>
                      </a:r>
                      <a:r>
                        <a:rPr lang="ko-KR" altLang="en-US" sz="1600" dirty="0" err="1" smtClean="0"/>
                        <a:t>퀵</a:t>
                      </a:r>
                      <a:r>
                        <a:rPr lang="en-US" altLang="ko-KR" sz="1600" dirty="0" smtClean="0"/>
                        <a:t>'</a:t>
                      </a:r>
                      <a:r>
                        <a:rPr lang="ko-KR" altLang="en-US" sz="1600" dirty="0" smtClean="0"/>
                        <a:t>에서 등록한 배송 물품 탭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새로운 </a:t>
                      </a:r>
                      <a:r>
                        <a:rPr lang="ko-KR" altLang="en-US" sz="1600" dirty="0" err="1" smtClean="0"/>
                        <a:t>퀵</a:t>
                      </a:r>
                      <a:r>
                        <a:rPr lang="ko-KR" altLang="en-US" sz="1600" dirty="0" smtClean="0"/>
                        <a:t> 보내기 탭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출발지나 도착지 빈칸일 시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600" dirty="0" smtClean="0"/>
                        <a:t>희망가격 범위 테스트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1600" dirty="0" smtClean="0"/>
                        <a:t>'</a:t>
                      </a:r>
                      <a:r>
                        <a:rPr lang="ko-KR" altLang="en-US" sz="1600" dirty="0" err="1" smtClean="0"/>
                        <a:t>퀵</a:t>
                      </a:r>
                      <a:r>
                        <a:rPr lang="ko-KR" altLang="en-US" sz="1600" dirty="0" smtClean="0"/>
                        <a:t> 상세정보</a:t>
                      </a:r>
                      <a:r>
                        <a:rPr lang="en-US" altLang="ko-KR" sz="1600" dirty="0" smtClean="0"/>
                        <a:t>'</a:t>
                      </a:r>
                      <a:r>
                        <a:rPr lang="ko-KR" altLang="en-US" sz="1600" dirty="0" smtClean="0"/>
                        <a:t>창에서 배송인 선택이 안되었을 시 </a:t>
                      </a:r>
                      <a:r>
                        <a:rPr lang="en-US" altLang="ko-KR" sz="1600" dirty="0" smtClean="0"/>
                        <a:t>"</a:t>
                      </a:r>
                      <a:r>
                        <a:rPr lang="ko-KR" altLang="en-US" sz="1600" dirty="0" smtClean="0"/>
                        <a:t>배송인 선택이 필요합니다</a:t>
                      </a:r>
                      <a:r>
                        <a:rPr lang="en-US" altLang="ko-KR" sz="1600" dirty="0" smtClean="0"/>
                        <a:t>"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퀵</a:t>
                      </a:r>
                      <a:r>
                        <a:rPr lang="ko-KR" altLang="en-US" sz="1600" dirty="0" smtClean="0"/>
                        <a:t> 운송하기 탭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1600" dirty="0" smtClean="0"/>
                        <a:t>'</a:t>
                      </a:r>
                      <a:r>
                        <a:rPr lang="ko-KR" altLang="en-US" sz="1600" dirty="0" smtClean="0"/>
                        <a:t>운송하기</a:t>
                      </a:r>
                      <a:r>
                        <a:rPr lang="en-US" altLang="ko-KR" sz="1600" dirty="0" smtClean="0"/>
                        <a:t>' </a:t>
                      </a:r>
                      <a:r>
                        <a:rPr lang="ko-KR" altLang="en-US" sz="1600" dirty="0" smtClean="0"/>
                        <a:t>창에서 등록된 배송 물품 선택</a:t>
                      </a:r>
                      <a:r>
                        <a:rPr lang="en-US" altLang="ko-KR" sz="1600" dirty="0" smtClean="0"/>
                        <a:t>-&gt; </a:t>
                      </a:r>
                      <a:r>
                        <a:rPr lang="ko-KR" altLang="en-US" sz="1600" dirty="0" smtClean="0"/>
                        <a:t>넘어감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17740" y="609059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21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9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Test Result</a:t>
            </a:r>
            <a:endParaRPr lang="en-US" sz="28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한쪽 모서리가 둥근 사각형 9"/>
          <p:cNvSpPr/>
          <p:nvPr/>
        </p:nvSpPr>
        <p:spPr>
          <a:xfrm>
            <a:off x="305526" y="2088232"/>
            <a:ext cx="216024" cy="112474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배송인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305526" y="260648"/>
            <a:ext cx="324036" cy="182758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59711"/>
              </p:ext>
            </p:extLst>
          </p:nvPr>
        </p:nvGraphicFramePr>
        <p:xfrm>
          <a:off x="793054" y="1700808"/>
          <a:ext cx="8243442" cy="46679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96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07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38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32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96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273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1884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5619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ID</a:t>
                      </a:r>
                      <a:endParaRPr lang="ko-KR" sz="1000" b="1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</a:rPr>
                        <a:t>테스트케이스명</a:t>
                      </a:r>
                      <a:endParaRPr lang="ko-KR" sz="1000" b="1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</a:rPr>
                        <a:t>관련 유스케이스</a:t>
                      </a:r>
                      <a:r>
                        <a:rPr lang="en-US" sz="1100" b="1" dirty="0">
                          <a:effectLst/>
                        </a:rPr>
                        <a:t>/</a:t>
                      </a:r>
                      <a:r>
                        <a:rPr lang="ko-KR" sz="1100" b="1" dirty="0">
                          <a:effectLst/>
                        </a:rPr>
                        <a:t>관련 플로우</a:t>
                      </a:r>
                      <a:endParaRPr lang="ko-KR" sz="1000" b="1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</a:rPr>
                        <a:t>테</a:t>
                      </a:r>
                      <a:r>
                        <a:rPr lang="ko-KR" sz="1100" b="1" dirty="0" smtClean="0">
                          <a:effectLst/>
                        </a:rPr>
                        <a:t>스트데이터</a:t>
                      </a:r>
                      <a:endParaRPr lang="ko-KR" sz="1000" b="1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Times New Roman"/>
                          <a:ea typeface="바탕"/>
                        </a:rPr>
                        <a:t>PASS/FAIL</a:t>
                      </a:r>
                      <a:endParaRPr lang="ko-KR" sz="1000" b="1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</a:rPr>
                        <a:t>예상결과</a:t>
                      </a:r>
                      <a:endParaRPr lang="ko-KR" sz="1000" b="1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실제결과</a:t>
                      </a:r>
                      <a:endParaRPr 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3921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UTC1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test@naver.com</a:t>
                      </a:r>
                    </a:p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123456</a:t>
                      </a:r>
                    </a:p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정상적으로 등록됨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ko-KR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정상적으로 등록됨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4224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UTC2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test@naver.com</a:t>
                      </a:r>
                    </a:p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123456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정상적으로 로그인이 됨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정상적으로 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로그인이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됨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UTC3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 출발지 및 도착지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희망가격 입력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배송물품등록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출발지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서강대학교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도착지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광화문광장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희망가격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3000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정상적으로 등록되어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퀵 보내기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창에 모집중인 배송물품으로 나타남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정상적으로 등록되어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퀵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보내기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창에 모집중인 배송물품으로 나타남</a:t>
                      </a:r>
                      <a:endParaRPr lang="ko-KR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57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UTC4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모집 중인 배송물품의 배송지원자가 없을 시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배송인 선택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/A3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모집 중인 배송물품의 배송지원자가 없을 시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담당자에게 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아직 이 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퀵에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지원한 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배송인이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없습니다</a:t>
                      </a: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정상적으로 메시지 출력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572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UTC5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운송 신청인 선택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배송인 선택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/E4~5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배송에 지원한 운송 신청인 선택 후 등록 시도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운송인 선택이 완료되고 배송기록 탭에 선택된 시간과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배송인으로 ○○○님이 선택되었습니다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운송인 선택이 완료되고 배송기록 탭에 선택된 시간과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배송인으로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○○○님이 선택되었습니다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791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UTC6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등록한 배송 물품 삭제</a:t>
                      </a:r>
                      <a:endParaRPr lang="ko-KR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배송물품 등록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/A7</a:t>
                      </a:r>
                      <a:endParaRPr lang="ko-KR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 물품을 목록에서 선택한 후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화물 운송 요청 삭제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탭 시도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배송 물품이 목록에서 삭제됨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정상적으로 삭제됨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636">
                <a:tc>
                  <a:txBody>
                    <a:bodyPr/>
                    <a:lstStyle/>
                    <a:p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UTC7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배송인에 대한 만족도 평가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만족도 평가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/E2</a:t>
                      </a:r>
                      <a:endParaRPr lang="ko-KR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선택 후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평가 반영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 시도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정상적으로 평가가 완료됨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정상적으로 평가가 완료됨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7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Test Result</a:t>
            </a:r>
            <a:endParaRPr lang="en-US" sz="28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305526" y="260648"/>
            <a:ext cx="216024" cy="1124744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발송인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305526" y="1385392"/>
            <a:ext cx="324036" cy="1844824"/>
          </a:xfrm>
          <a:prstGeom prst="round1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배송인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38803"/>
              </p:ext>
            </p:extLst>
          </p:nvPr>
        </p:nvGraphicFramePr>
        <p:xfrm>
          <a:off x="755577" y="1700808"/>
          <a:ext cx="8280919" cy="47347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3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07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03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67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24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736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7629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98053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ID</a:t>
                      </a:r>
                      <a:endParaRPr lang="ko-KR" sz="1000" b="1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</a:rPr>
                        <a:t>테스트케이스명</a:t>
                      </a:r>
                      <a:endParaRPr lang="ko-KR" sz="1000" b="1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</a:rPr>
                        <a:t>관련 유스케이스</a:t>
                      </a:r>
                      <a:r>
                        <a:rPr lang="en-US" sz="1100" b="1" dirty="0">
                          <a:effectLst/>
                        </a:rPr>
                        <a:t>/</a:t>
                      </a:r>
                      <a:r>
                        <a:rPr lang="ko-KR" sz="1100" b="1" dirty="0">
                          <a:effectLst/>
                        </a:rPr>
                        <a:t>관련 플로우</a:t>
                      </a:r>
                      <a:endParaRPr lang="ko-KR" sz="1000" b="1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effectLst/>
                        </a:rPr>
                        <a:t>테</a:t>
                      </a:r>
                      <a:r>
                        <a:rPr lang="ko-KR" sz="1100" b="1" dirty="0" smtClean="0">
                          <a:effectLst/>
                        </a:rPr>
                        <a:t>스트데이터</a:t>
                      </a:r>
                      <a:endParaRPr lang="ko-KR" sz="1000" b="1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Times New Roman"/>
                          <a:ea typeface="바탕"/>
                        </a:rPr>
                        <a:t>PASS/FAIL</a:t>
                      </a:r>
                      <a:endParaRPr lang="ko-KR" sz="1000" b="1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sz="1100" b="1" dirty="0">
                          <a:effectLst/>
                        </a:rPr>
                        <a:t>예상결과</a:t>
                      </a:r>
                      <a:endParaRPr lang="ko-KR" sz="1000" b="1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실제결과</a:t>
                      </a:r>
                      <a:endParaRPr 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809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UTC1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 다니는 경로 삭제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 다니는 경로 등록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/A1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 다니는 경로 창의 목록 중 가장 위에 위치한 경로 선택 후 삭제 시도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목록에서 해당 경로가 삭제됨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정상적으로 삭제됨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8053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UTC2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 다니는 경로 등록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 다니는 경로 등록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/E4~6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출발지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서강대학교 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메리홀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도착지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연세대학교 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공학원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 다니는 경로 창의 목록 중 마지막에 등록됨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정상적으로 등록됨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0633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UTC3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화물 운송 신청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배송물품선택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/E2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운송하기 창의 목록 중 가장 위에 위치한 물품 선택한 후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화물 운송 신청하기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누름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내가 운송중인 항목에 등록되며 픽업대기 중 상태로 설정됨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내가 운송중인 항목에 등록되며 픽업대기 중 상태로 설정됨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97173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UTC4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화물 픽업 완료 상태 설정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배송상태설정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/E1~3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픽업대기 중 상태의 물품을 선택한 후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화물 픽업 완료 보고하기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누름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날짜 및 시간이 배송기록 탭에 기록되며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배송인이 화물을 수령하여 배송중입니다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날짜 및 시간이 배송기록 탭에 기록되며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배송인이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화물을 수령하여 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배송중입니다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920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UTC5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 완료 상태 설정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배송상태설정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/E4~6</a:t>
                      </a:r>
                      <a:endParaRPr lang="ko-KR" altLang="en-US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 중 상태의 물품을 선택한 후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 완료 보고하기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누름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날짜 및 시간이 배송기록 탭에 기록되며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배송인이 화물 배송을 완료하였습니다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날짜 및 시간이 배송기록 탭에 기록되며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배송인이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화물 배송을 완료하였습니다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354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UTC6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발송인에 대한 만족도 평가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만족도 평가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/E2</a:t>
                      </a:r>
                      <a:endParaRPr lang="ko-KR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선택 후 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평가 반영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 시도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정상적으로 평가가 완료됨</a:t>
                      </a:r>
                      <a:endParaRPr lang="en-US" altLang="ko-KR" sz="11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정상적으로 </a:t>
                      </a:r>
                      <a:r>
                        <a:rPr lang="ko-KR" altLang="en-US" sz="11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평가가 완료됨</a:t>
                      </a:r>
                      <a:endParaRPr lang="en-US" altLang="ko-KR" sz="1100" b="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9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화면 슬라이드 쇼(4:3)</PresentationFormat>
  <Paragraphs>149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wansu kim</dc:creator>
  <cp:lastModifiedBy>wansu kim</cp:lastModifiedBy>
  <cp:revision>1</cp:revision>
  <dcterms:created xsi:type="dcterms:W3CDTF">2016-12-22T09:20:17Z</dcterms:created>
  <dcterms:modified xsi:type="dcterms:W3CDTF">2016-12-22T09:20:28Z</dcterms:modified>
</cp:coreProperties>
</file>