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mybatise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2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的整体架构图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2007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51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源码包对应的架构图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1436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96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SqlSessionFactory</a:t>
            </a:r>
            <a:endParaRPr lang="zh-CN" altLang="en-US" dirty="0"/>
          </a:p>
        </p:txBody>
      </p:sp>
      <p:sp>
        <p:nvSpPr>
          <p:cNvPr id="4" name="流程图: 内部贮存 3"/>
          <p:cNvSpPr/>
          <p:nvPr/>
        </p:nvSpPr>
        <p:spPr>
          <a:xfrm>
            <a:off x="2195736" y="3068960"/>
            <a:ext cx="612648" cy="61264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5790</TotalTime>
  <Words>16</Words>
  <Application>Microsoft Office PowerPoint</Application>
  <PresentationFormat>全屏显示(4:3)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mybatise</vt:lpstr>
      <vt:lpstr>MyBatis的整体架构图</vt:lpstr>
      <vt:lpstr>MyBatis源码包对应的架构图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mybatise</dc:title>
  <dc:creator>asus</dc:creator>
  <cp:lastModifiedBy>asus</cp:lastModifiedBy>
  <cp:revision>9</cp:revision>
  <dcterms:created xsi:type="dcterms:W3CDTF">2020-04-03T05:43:33Z</dcterms:created>
  <dcterms:modified xsi:type="dcterms:W3CDTF">2020-04-09T06:57:42Z</dcterms:modified>
</cp:coreProperties>
</file>